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12"/>
  </p:notesMasterIdLst>
  <p:sldIdLst>
    <p:sldId id="404" r:id="rId2"/>
    <p:sldId id="417" r:id="rId3"/>
    <p:sldId id="411" r:id="rId4"/>
    <p:sldId id="409" r:id="rId5"/>
    <p:sldId id="406" r:id="rId6"/>
    <p:sldId id="407" r:id="rId7"/>
    <p:sldId id="414" r:id="rId8"/>
    <p:sldId id="415" r:id="rId9"/>
    <p:sldId id="408" r:id="rId10"/>
    <p:sldId id="41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A4058F-2ED9-49A1-B257-434FF675CB32}" v="37" dt="2024-12-11T20:58:37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idler, Heather" userId="83e269c7-9d83-407d-a9fa-f4ff0dc40b7e" providerId="ADAL" clId="{D3A4058F-2ED9-49A1-B257-434FF675CB32}"/>
    <pc:docChg chg="modSld">
      <pc:chgData name="Zeidler, Heather" userId="83e269c7-9d83-407d-a9fa-f4ff0dc40b7e" providerId="ADAL" clId="{D3A4058F-2ED9-49A1-B257-434FF675CB32}" dt="2024-12-11T20:58:37.252" v="36" actId="20577"/>
      <pc:docMkLst>
        <pc:docMk/>
      </pc:docMkLst>
      <pc:sldChg chg="modSp">
        <pc:chgData name="Zeidler, Heather" userId="83e269c7-9d83-407d-a9fa-f4ff0dc40b7e" providerId="ADAL" clId="{D3A4058F-2ED9-49A1-B257-434FF675CB32}" dt="2024-12-11T20:58:37.252" v="36" actId="20577"/>
        <pc:sldMkLst>
          <pc:docMk/>
          <pc:sldMk cId="2231585510" sldId="415"/>
        </pc:sldMkLst>
        <pc:graphicFrameChg chg="mod">
          <ac:chgData name="Zeidler, Heather" userId="83e269c7-9d83-407d-a9fa-f4ff0dc40b7e" providerId="ADAL" clId="{D3A4058F-2ED9-49A1-B257-434FF675CB32}" dt="2024-12-11T20:58:37.252" v="36" actId="20577"/>
          <ac:graphicFrameMkLst>
            <pc:docMk/>
            <pc:sldMk cId="2231585510" sldId="415"/>
            <ac:graphicFrameMk id="5" creationId="{FCAB823C-1C10-6BCF-5E9D-9FB3E896850D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978AA-EECC-408F-9E41-8293D87A616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A4B7F8-8757-4898-840D-D0DB523B16D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Who: Managers &amp; Assistants with 10+ years of continuing service in local government</a:t>
          </a:r>
          <a:endParaRPr lang="en-US"/>
        </a:p>
      </dgm:t>
    </dgm:pt>
    <dgm:pt modelId="{61A3F007-209A-4D43-B15D-FD249A057166}" type="parTrans" cxnId="{E9971564-D35E-4890-8352-49826B21FF2F}">
      <dgm:prSet/>
      <dgm:spPr/>
      <dgm:t>
        <a:bodyPr/>
        <a:lstStyle/>
        <a:p>
          <a:endParaRPr lang="en-US"/>
        </a:p>
      </dgm:t>
    </dgm:pt>
    <dgm:pt modelId="{9D2A33CB-9E31-4BD1-842E-5C182500DAC9}" type="sibTrans" cxnId="{E9971564-D35E-4890-8352-49826B21FF2F}">
      <dgm:prSet/>
      <dgm:spPr/>
      <dgm:t>
        <a:bodyPr/>
        <a:lstStyle/>
        <a:p>
          <a:endParaRPr lang="en-US"/>
        </a:p>
      </dgm:t>
    </dgm:pt>
    <dgm:pt modelId="{98D7B245-95D7-4443-9F1B-59EE6B36D49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When: March 30 - April 4, 2025</a:t>
          </a:r>
          <a:endParaRPr lang="en-US"/>
        </a:p>
      </dgm:t>
    </dgm:pt>
    <dgm:pt modelId="{08F08269-D0DC-483C-B041-3D26C7946C98}" type="parTrans" cxnId="{B82758EF-B8B3-4101-ACDB-EEC4CD35D4D0}">
      <dgm:prSet/>
      <dgm:spPr/>
      <dgm:t>
        <a:bodyPr/>
        <a:lstStyle/>
        <a:p>
          <a:endParaRPr lang="en-US"/>
        </a:p>
      </dgm:t>
    </dgm:pt>
    <dgm:pt modelId="{E80778AF-10CD-43F7-87D7-7E2098D31FD5}" type="sibTrans" cxnId="{B82758EF-B8B3-4101-ACDB-EEC4CD35D4D0}">
      <dgm:prSet/>
      <dgm:spPr/>
      <dgm:t>
        <a:bodyPr/>
        <a:lstStyle/>
        <a:p>
          <a:endParaRPr lang="en-US"/>
        </a:p>
      </dgm:t>
    </dgm:pt>
    <dgm:pt modelId="{AAA9A8DA-DB41-464E-9FF0-F52513DB8E4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Where: Inn at the Crossroads in Lake City, SC</a:t>
          </a:r>
          <a:endParaRPr lang="en-US"/>
        </a:p>
      </dgm:t>
    </dgm:pt>
    <dgm:pt modelId="{BD51B512-FA62-4AC3-916C-CB6B124BBD93}" type="parTrans" cxnId="{0BA22F6E-4BBE-4B14-9428-4AED6A0FA48B}">
      <dgm:prSet/>
      <dgm:spPr/>
      <dgm:t>
        <a:bodyPr/>
        <a:lstStyle/>
        <a:p>
          <a:endParaRPr lang="en-US"/>
        </a:p>
      </dgm:t>
    </dgm:pt>
    <dgm:pt modelId="{A6C9ABD4-8989-4A4F-8083-BF7BCB0207F0}" type="sibTrans" cxnId="{0BA22F6E-4BBE-4B14-9428-4AED6A0FA48B}">
      <dgm:prSet/>
      <dgm:spPr/>
      <dgm:t>
        <a:bodyPr/>
        <a:lstStyle/>
        <a:p>
          <a:endParaRPr lang="en-US"/>
        </a:p>
      </dgm:t>
    </dgm:pt>
    <dgm:pt modelId="{A310DD00-F900-4D4D-92F3-B573F043192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Tuition: $5,750 includes lodging, all meals and materials (excludes travel)</a:t>
          </a:r>
          <a:endParaRPr lang="en-US"/>
        </a:p>
      </dgm:t>
    </dgm:pt>
    <dgm:pt modelId="{C6324E5A-7949-4E02-B1FB-00DFA082165C}" type="parTrans" cxnId="{20947165-A17F-4846-8E04-41FA7F3C1CA3}">
      <dgm:prSet/>
      <dgm:spPr/>
      <dgm:t>
        <a:bodyPr/>
        <a:lstStyle/>
        <a:p>
          <a:endParaRPr lang="en-US"/>
        </a:p>
      </dgm:t>
    </dgm:pt>
    <dgm:pt modelId="{4B54540C-D3F9-4DCC-8EDE-1349C90A0695}" type="sibTrans" cxnId="{20947165-A17F-4846-8E04-41FA7F3C1CA3}">
      <dgm:prSet/>
      <dgm:spPr/>
      <dgm:t>
        <a:bodyPr/>
        <a:lstStyle/>
        <a:p>
          <a:endParaRPr lang="en-US"/>
        </a:p>
      </dgm:t>
    </dgm:pt>
    <dgm:pt modelId="{BA5525AB-41D1-4495-8003-C1F3256A0396}" type="pres">
      <dgm:prSet presAssocID="{C32978AA-EECC-408F-9E41-8293D87A6168}" presName="root" presStyleCnt="0">
        <dgm:presLayoutVars>
          <dgm:dir/>
          <dgm:resizeHandles val="exact"/>
        </dgm:presLayoutVars>
      </dgm:prSet>
      <dgm:spPr/>
    </dgm:pt>
    <dgm:pt modelId="{8BECF10D-7B00-435E-8147-65A32A8F0674}" type="pres">
      <dgm:prSet presAssocID="{2DA4B7F8-8757-4898-840D-D0DB523B16DB}" presName="compNode" presStyleCnt="0"/>
      <dgm:spPr/>
    </dgm:pt>
    <dgm:pt modelId="{EEED6DB7-8611-4D60-8F38-8902ECCF3384}" type="pres">
      <dgm:prSet presAssocID="{2DA4B7F8-8757-4898-840D-D0DB523B16DB}" presName="iconBgRect" presStyleLbl="bgShp" presStyleIdx="0" presStyleCnt="4"/>
      <dgm:spPr/>
    </dgm:pt>
    <dgm:pt modelId="{A0712353-5A88-43F8-B3EB-690F71BA521C}" type="pres">
      <dgm:prSet presAssocID="{2DA4B7F8-8757-4898-840D-D0DB523B16D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DC6D8F9F-98F5-46E2-AC60-A82BEF7527C3}" type="pres">
      <dgm:prSet presAssocID="{2DA4B7F8-8757-4898-840D-D0DB523B16DB}" presName="spaceRect" presStyleCnt="0"/>
      <dgm:spPr/>
    </dgm:pt>
    <dgm:pt modelId="{3D9E1FCB-E787-42A3-BB36-1288F212C3E4}" type="pres">
      <dgm:prSet presAssocID="{2DA4B7F8-8757-4898-840D-D0DB523B16DB}" presName="textRect" presStyleLbl="revTx" presStyleIdx="0" presStyleCnt="4">
        <dgm:presLayoutVars>
          <dgm:chMax val="1"/>
          <dgm:chPref val="1"/>
        </dgm:presLayoutVars>
      </dgm:prSet>
      <dgm:spPr/>
    </dgm:pt>
    <dgm:pt modelId="{27F321B4-3F76-42AA-AC1B-87E4BA9129CE}" type="pres">
      <dgm:prSet presAssocID="{9D2A33CB-9E31-4BD1-842E-5C182500DAC9}" presName="sibTrans" presStyleCnt="0"/>
      <dgm:spPr/>
    </dgm:pt>
    <dgm:pt modelId="{6269FBC6-DB28-4BC9-9DF5-0E0D86B74B8D}" type="pres">
      <dgm:prSet presAssocID="{98D7B245-95D7-4443-9F1B-59EE6B36D49B}" presName="compNode" presStyleCnt="0"/>
      <dgm:spPr/>
    </dgm:pt>
    <dgm:pt modelId="{AEB1A284-5FC2-4926-AEB0-897D73427D13}" type="pres">
      <dgm:prSet presAssocID="{98D7B245-95D7-4443-9F1B-59EE6B36D49B}" presName="iconBgRect" presStyleLbl="bgShp" presStyleIdx="1" presStyleCnt="4"/>
      <dgm:spPr/>
    </dgm:pt>
    <dgm:pt modelId="{12E05295-E7C7-4BE5-9D99-1C7F50DC82D3}" type="pres">
      <dgm:prSet presAssocID="{98D7B245-95D7-4443-9F1B-59EE6B36D4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A3FF27FB-EE22-40B4-B9E9-0C551A841ACB}" type="pres">
      <dgm:prSet presAssocID="{98D7B245-95D7-4443-9F1B-59EE6B36D49B}" presName="spaceRect" presStyleCnt="0"/>
      <dgm:spPr/>
    </dgm:pt>
    <dgm:pt modelId="{FC5CCD33-049E-4D51-B0C8-30D8110B2399}" type="pres">
      <dgm:prSet presAssocID="{98D7B245-95D7-4443-9F1B-59EE6B36D49B}" presName="textRect" presStyleLbl="revTx" presStyleIdx="1" presStyleCnt="4">
        <dgm:presLayoutVars>
          <dgm:chMax val="1"/>
          <dgm:chPref val="1"/>
        </dgm:presLayoutVars>
      </dgm:prSet>
      <dgm:spPr/>
    </dgm:pt>
    <dgm:pt modelId="{2B2ADDB8-6BB3-42BA-9D12-322EAF76A00D}" type="pres">
      <dgm:prSet presAssocID="{E80778AF-10CD-43F7-87D7-7E2098D31FD5}" presName="sibTrans" presStyleCnt="0"/>
      <dgm:spPr/>
    </dgm:pt>
    <dgm:pt modelId="{7C7770C9-0985-48B5-BDC7-029464E52FDB}" type="pres">
      <dgm:prSet presAssocID="{AAA9A8DA-DB41-464E-9FF0-F52513DB8E4C}" presName="compNode" presStyleCnt="0"/>
      <dgm:spPr/>
    </dgm:pt>
    <dgm:pt modelId="{FBFB3594-B55A-4965-AA2B-EB28AB42CC11}" type="pres">
      <dgm:prSet presAssocID="{AAA9A8DA-DB41-464E-9FF0-F52513DB8E4C}" presName="iconBgRect" presStyleLbl="bgShp" presStyleIdx="2" presStyleCnt="4"/>
      <dgm:spPr/>
    </dgm:pt>
    <dgm:pt modelId="{D3C9DF41-37B6-4FBD-8208-8BF883BE5E93}" type="pres">
      <dgm:prSet presAssocID="{AAA9A8DA-DB41-464E-9FF0-F52513DB8E4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DE4757CA-7D5B-481B-95E7-4791D4580CCF}" type="pres">
      <dgm:prSet presAssocID="{AAA9A8DA-DB41-464E-9FF0-F52513DB8E4C}" presName="spaceRect" presStyleCnt="0"/>
      <dgm:spPr/>
    </dgm:pt>
    <dgm:pt modelId="{54F0DDDE-E7A1-4569-B784-B2FE0CB19C78}" type="pres">
      <dgm:prSet presAssocID="{AAA9A8DA-DB41-464E-9FF0-F52513DB8E4C}" presName="textRect" presStyleLbl="revTx" presStyleIdx="2" presStyleCnt="4">
        <dgm:presLayoutVars>
          <dgm:chMax val="1"/>
          <dgm:chPref val="1"/>
        </dgm:presLayoutVars>
      </dgm:prSet>
      <dgm:spPr/>
    </dgm:pt>
    <dgm:pt modelId="{906A11A4-71A4-4EE0-98E4-8060A48F47D4}" type="pres">
      <dgm:prSet presAssocID="{A6C9ABD4-8989-4A4F-8083-BF7BCB0207F0}" presName="sibTrans" presStyleCnt="0"/>
      <dgm:spPr/>
    </dgm:pt>
    <dgm:pt modelId="{0FC15C18-2EDF-4898-B5C7-92EE3AF296CE}" type="pres">
      <dgm:prSet presAssocID="{A310DD00-F900-4D4D-92F3-B573F0431927}" presName="compNode" presStyleCnt="0"/>
      <dgm:spPr/>
    </dgm:pt>
    <dgm:pt modelId="{A3CE2FDA-3EDC-401B-9B44-014BFCEE48CC}" type="pres">
      <dgm:prSet presAssocID="{A310DD00-F900-4D4D-92F3-B573F0431927}" presName="iconBgRect" presStyleLbl="bgShp" presStyleIdx="3" presStyleCnt="4"/>
      <dgm:spPr/>
    </dgm:pt>
    <dgm:pt modelId="{1CCD9FFE-23BD-412B-AE4C-BED3E8A70849}" type="pres">
      <dgm:prSet presAssocID="{A310DD00-F900-4D4D-92F3-B573F043192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4195028-487E-40B7-B834-348749F6F3DA}" type="pres">
      <dgm:prSet presAssocID="{A310DD00-F900-4D4D-92F3-B573F0431927}" presName="spaceRect" presStyleCnt="0"/>
      <dgm:spPr/>
    </dgm:pt>
    <dgm:pt modelId="{620B283E-65DC-475F-B88D-C94AE1626722}" type="pres">
      <dgm:prSet presAssocID="{A310DD00-F900-4D4D-92F3-B573F043192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97AE81B-8EF9-4201-89DB-473B6CACB2E0}" type="presOf" srcId="{A310DD00-F900-4D4D-92F3-B573F0431927}" destId="{620B283E-65DC-475F-B88D-C94AE1626722}" srcOrd="0" destOrd="0" presId="urn:microsoft.com/office/officeart/2018/5/layout/IconCircleLabelList"/>
    <dgm:cxn modelId="{E9971564-D35E-4890-8352-49826B21FF2F}" srcId="{C32978AA-EECC-408F-9E41-8293D87A6168}" destId="{2DA4B7F8-8757-4898-840D-D0DB523B16DB}" srcOrd="0" destOrd="0" parTransId="{61A3F007-209A-4D43-B15D-FD249A057166}" sibTransId="{9D2A33CB-9E31-4BD1-842E-5C182500DAC9}"/>
    <dgm:cxn modelId="{20947165-A17F-4846-8E04-41FA7F3C1CA3}" srcId="{C32978AA-EECC-408F-9E41-8293D87A6168}" destId="{A310DD00-F900-4D4D-92F3-B573F0431927}" srcOrd="3" destOrd="0" parTransId="{C6324E5A-7949-4E02-B1FB-00DFA082165C}" sibTransId="{4B54540C-D3F9-4DCC-8EDE-1349C90A0695}"/>
    <dgm:cxn modelId="{0BA22F6E-4BBE-4B14-9428-4AED6A0FA48B}" srcId="{C32978AA-EECC-408F-9E41-8293D87A6168}" destId="{AAA9A8DA-DB41-464E-9FF0-F52513DB8E4C}" srcOrd="2" destOrd="0" parTransId="{BD51B512-FA62-4AC3-916C-CB6B124BBD93}" sibTransId="{A6C9ABD4-8989-4A4F-8083-BF7BCB0207F0}"/>
    <dgm:cxn modelId="{5A62AA4E-C150-4F3D-A64F-315C869B266A}" type="presOf" srcId="{2DA4B7F8-8757-4898-840D-D0DB523B16DB}" destId="{3D9E1FCB-E787-42A3-BB36-1288F212C3E4}" srcOrd="0" destOrd="0" presId="urn:microsoft.com/office/officeart/2018/5/layout/IconCircleLabelList"/>
    <dgm:cxn modelId="{7AF7637D-E5A3-43B4-84ED-7887C87F90EF}" type="presOf" srcId="{C32978AA-EECC-408F-9E41-8293D87A6168}" destId="{BA5525AB-41D1-4495-8003-C1F3256A0396}" srcOrd="0" destOrd="0" presId="urn:microsoft.com/office/officeart/2018/5/layout/IconCircleLabelList"/>
    <dgm:cxn modelId="{41CCA7AF-0C11-43D3-93B3-F82BBEE8BE28}" type="presOf" srcId="{AAA9A8DA-DB41-464E-9FF0-F52513DB8E4C}" destId="{54F0DDDE-E7A1-4569-B784-B2FE0CB19C78}" srcOrd="0" destOrd="0" presId="urn:microsoft.com/office/officeart/2018/5/layout/IconCircleLabelList"/>
    <dgm:cxn modelId="{85C573E4-D9DD-4BC5-98C7-812D1D3D0E9D}" type="presOf" srcId="{98D7B245-95D7-4443-9F1B-59EE6B36D49B}" destId="{FC5CCD33-049E-4D51-B0C8-30D8110B2399}" srcOrd="0" destOrd="0" presId="urn:microsoft.com/office/officeart/2018/5/layout/IconCircleLabelList"/>
    <dgm:cxn modelId="{B82758EF-B8B3-4101-ACDB-EEC4CD35D4D0}" srcId="{C32978AA-EECC-408F-9E41-8293D87A6168}" destId="{98D7B245-95D7-4443-9F1B-59EE6B36D49B}" srcOrd="1" destOrd="0" parTransId="{08F08269-D0DC-483C-B041-3D26C7946C98}" sibTransId="{E80778AF-10CD-43F7-87D7-7E2098D31FD5}"/>
    <dgm:cxn modelId="{20EFF9ED-F77C-4F4E-8C31-5328F53F903B}" type="presParOf" srcId="{BA5525AB-41D1-4495-8003-C1F3256A0396}" destId="{8BECF10D-7B00-435E-8147-65A32A8F0674}" srcOrd="0" destOrd="0" presId="urn:microsoft.com/office/officeart/2018/5/layout/IconCircleLabelList"/>
    <dgm:cxn modelId="{7A94FD1E-660D-41B7-940C-2D34A4A864C5}" type="presParOf" srcId="{8BECF10D-7B00-435E-8147-65A32A8F0674}" destId="{EEED6DB7-8611-4D60-8F38-8902ECCF3384}" srcOrd="0" destOrd="0" presId="urn:microsoft.com/office/officeart/2018/5/layout/IconCircleLabelList"/>
    <dgm:cxn modelId="{CD4D444A-1029-4623-9730-BAA80895EB52}" type="presParOf" srcId="{8BECF10D-7B00-435E-8147-65A32A8F0674}" destId="{A0712353-5A88-43F8-B3EB-690F71BA521C}" srcOrd="1" destOrd="0" presId="urn:microsoft.com/office/officeart/2018/5/layout/IconCircleLabelList"/>
    <dgm:cxn modelId="{0970ECCF-6CF2-43A2-8362-F345980A7F92}" type="presParOf" srcId="{8BECF10D-7B00-435E-8147-65A32A8F0674}" destId="{DC6D8F9F-98F5-46E2-AC60-A82BEF7527C3}" srcOrd="2" destOrd="0" presId="urn:microsoft.com/office/officeart/2018/5/layout/IconCircleLabelList"/>
    <dgm:cxn modelId="{FDC8EFC1-50DC-4019-BA46-208D8AC70BB6}" type="presParOf" srcId="{8BECF10D-7B00-435E-8147-65A32A8F0674}" destId="{3D9E1FCB-E787-42A3-BB36-1288F212C3E4}" srcOrd="3" destOrd="0" presId="urn:microsoft.com/office/officeart/2018/5/layout/IconCircleLabelList"/>
    <dgm:cxn modelId="{A34E0818-7FED-4902-B470-48B7D66624DF}" type="presParOf" srcId="{BA5525AB-41D1-4495-8003-C1F3256A0396}" destId="{27F321B4-3F76-42AA-AC1B-87E4BA9129CE}" srcOrd="1" destOrd="0" presId="urn:microsoft.com/office/officeart/2018/5/layout/IconCircleLabelList"/>
    <dgm:cxn modelId="{D2990F34-3A45-4DB4-969D-1C397102DE2F}" type="presParOf" srcId="{BA5525AB-41D1-4495-8003-C1F3256A0396}" destId="{6269FBC6-DB28-4BC9-9DF5-0E0D86B74B8D}" srcOrd="2" destOrd="0" presId="urn:microsoft.com/office/officeart/2018/5/layout/IconCircleLabelList"/>
    <dgm:cxn modelId="{3BCE4D8A-A23F-4C92-A3DB-E6F4211A034F}" type="presParOf" srcId="{6269FBC6-DB28-4BC9-9DF5-0E0D86B74B8D}" destId="{AEB1A284-5FC2-4926-AEB0-897D73427D13}" srcOrd="0" destOrd="0" presId="urn:microsoft.com/office/officeart/2018/5/layout/IconCircleLabelList"/>
    <dgm:cxn modelId="{8F2FDEDD-1525-4372-8915-F1C10EF06C84}" type="presParOf" srcId="{6269FBC6-DB28-4BC9-9DF5-0E0D86B74B8D}" destId="{12E05295-E7C7-4BE5-9D99-1C7F50DC82D3}" srcOrd="1" destOrd="0" presId="urn:microsoft.com/office/officeart/2018/5/layout/IconCircleLabelList"/>
    <dgm:cxn modelId="{42747502-7D53-4E9A-B9F0-142D1774575E}" type="presParOf" srcId="{6269FBC6-DB28-4BC9-9DF5-0E0D86B74B8D}" destId="{A3FF27FB-EE22-40B4-B9E9-0C551A841ACB}" srcOrd="2" destOrd="0" presId="urn:microsoft.com/office/officeart/2018/5/layout/IconCircleLabelList"/>
    <dgm:cxn modelId="{01746C8C-5581-48C1-AD81-C56C2E055D5A}" type="presParOf" srcId="{6269FBC6-DB28-4BC9-9DF5-0E0D86B74B8D}" destId="{FC5CCD33-049E-4D51-B0C8-30D8110B2399}" srcOrd="3" destOrd="0" presId="urn:microsoft.com/office/officeart/2018/5/layout/IconCircleLabelList"/>
    <dgm:cxn modelId="{114E4F33-AB3E-4DD2-95FF-5B1CA09DC0DC}" type="presParOf" srcId="{BA5525AB-41D1-4495-8003-C1F3256A0396}" destId="{2B2ADDB8-6BB3-42BA-9D12-322EAF76A00D}" srcOrd="3" destOrd="0" presId="urn:microsoft.com/office/officeart/2018/5/layout/IconCircleLabelList"/>
    <dgm:cxn modelId="{98B977E1-975C-4EBE-BDB6-339B4E8D0DD9}" type="presParOf" srcId="{BA5525AB-41D1-4495-8003-C1F3256A0396}" destId="{7C7770C9-0985-48B5-BDC7-029464E52FDB}" srcOrd="4" destOrd="0" presId="urn:microsoft.com/office/officeart/2018/5/layout/IconCircleLabelList"/>
    <dgm:cxn modelId="{7BAB4E1B-F2A3-4812-90E2-427A04FB0CC1}" type="presParOf" srcId="{7C7770C9-0985-48B5-BDC7-029464E52FDB}" destId="{FBFB3594-B55A-4965-AA2B-EB28AB42CC11}" srcOrd="0" destOrd="0" presId="urn:microsoft.com/office/officeart/2018/5/layout/IconCircleLabelList"/>
    <dgm:cxn modelId="{54E6734F-F910-4790-889C-B34F49B93922}" type="presParOf" srcId="{7C7770C9-0985-48B5-BDC7-029464E52FDB}" destId="{D3C9DF41-37B6-4FBD-8208-8BF883BE5E93}" srcOrd="1" destOrd="0" presId="urn:microsoft.com/office/officeart/2018/5/layout/IconCircleLabelList"/>
    <dgm:cxn modelId="{DDD32DC7-A49C-44F7-9398-C58DCDE2A66D}" type="presParOf" srcId="{7C7770C9-0985-48B5-BDC7-029464E52FDB}" destId="{DE4757CA-7D5B-481B-95E7-4791D4580CCF}" srcOrd="2" destOrd="0" presId="urn:microsoft.com/office/officeart/2018/5/layout/IconCircleLabelList"/>
    <dgm:cxn modelId="{052C0010-51FE-4354-A816-695180CF3566}" type="presParOf" srcId="{7C7770C9-0985-48B5-BDC7-029464E52FDB}" destId="{54F0DDDE-E7A1-4569-B784-B2FE0CB19C78}" srcOrd="3" destOrd="0" presId="urn:microsoft.com/office/officeart/2018/5/layout/IconCircleLabelList"/>
    <dgm:cxn modelId="{9C7F3643-04F9-4913-8A14-6D4A06683AE1}" type="presParOf" srcId="{BA5525AB-41D1-4495-8003-C1F3256A0396}" destId="{906A11A4-71A4-4EE0-98E4-8060A48F47D4}" srcOrd="5" destOrd="0" presId="urn:microsoft.com/office/officeart/2018/5/layout/IconCircleLabelList"/>
    <dgm:cxn modelId="{E185FA18-95F1-4738-BA95-8BF45931F4FC}" type="presParOf" srcId="{BA5525AB-41D1-4495-8003-C1F3256A0396}" destId="{0FC15C18-2EDF-4898-B5C7-92EE3AF296CE}" srcOrd="6" destOrd="0" presId="urn:microsoft.com/office/officeart/2018/5/layout/IconCircleLabelList"/>
    <dgm:cxn modelId="{2E22666F-D19E-40B1-90DB-E94F3B26FEAE}" type="presParOf" srcId="{0FC15C18-2EDF-4898-B5C7-92EE3AF296CE}" destId="{A3CE2FDA-3EDC-401B-9B44-014BFCEE48CC}" srcOrd="0" destOrd="0" presId="urn:microsoft.com/office/officeart/2018/5/layout/IconCircleLabelList"/>
    <dgm:cxn modelId="{9E726767-4EED-49F9-8DC9-00EA8CF7147A}" type="presParOf" srcId="{0FC15C18-2EDF-4898-B5C7-92EE3AF296CE}" destId="{1CCD9FFE-23BD-412B-AE4C-BED3E8A70849}" srcOrd="1" destOrd="0" presId="urn:microsoft.com/office/officeart/2018/5/layout/IconCircleLabelList"/>
    <dgm:cxn modelId="{564CB5DF-2178-4BE6-B3CA-C2BB6E5AA7F8}" type="presParOf" srcId="{0FC15C18-2EDF-4898-B5C7-92EE3AF296CE}" destId="{C4195028-487E-40B7-B834-348749F6F3DA}" srcOrd="2" destOrd="0" presId="urn:microsoft.com/office/officeart/2018/5/layout/IconCircleLabelList"/>
    <dgm:cxn modelId="{231E5569-B9F5-43A2-8511-ADAD3EE2AEF5}" type="presParOf" srcId="{0FC15C18-2EDF-4898-B5C7-92EE3AF296CE}" destId="{620B283E-65DC-475F-B88D-C94AE162672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9E6503-F5B9-4ACB-9EC5-98421478ED8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BEB254-5929-4891-9FB2-09DF9D78EA66}">
      <dgm:prSet/>
      <dgm:spPr/>
      <dgm:t>
        <a:bodyPr/>
        <a:lstStyle/>
        <a:p>
          <a:r>
            <a:rPr lang="en-US" b="1" i="1"/>
            <a:t>A journey to transmit yourself, your community, and the profession greater and more beautiful than each was transmitted to you.</a:t>
          </a:r>
          <a:endParaRPr lang="en-US"/>
        </a:p>
      </dgm:t>
    </dgm:pt>
    <dgm:pt modelId="{3F8D4AD4-61FE-4E88-88BF-F8A4B722AED3}" type="parTrans" cxnId="{5D9C33EA-A5B1-4D69-9879-D680991A9C38}">
      <dgm:prSet/>
      <dgm:spPr/>
      <dgm:t>
        <a:bodyPr/>
        <a:lstStyle/>
        <a:p>
          <a:endParaRPr lang="en-US"/>
        </a:p>
      </dgm:t>
    </dgm:pt>
    <dgm:pt modelId="{AB899E4E-328C-4C7E-B54C-43D7CDEC7753}" type="sibTrans" cxnId="{5D9C33EA-A5B1-4D69-9879-D680991A9C38}">
      <dgm:prSet/>
      <dgm:spPr/>
      <dgm:t>
        <a:bodyPr/>
        <a:lstStyle/>
        <a:p>
          <a:endParaRPr lang="en-US"/>
        </a:p>
      </dgm:t>
    </dgm:pt>
    <dgm:pt modelId="{7CD5E876-CFDE-48B1-B3D3-2CC048E4EE68}">
      <dgm:prSet/>
      <dgm:spPr/>
      <dgm:t>
        <a:bodyPr/>
        <a:lstStyle/>
        <a:p>
          <a:r>
            <a:rPr lang="en-US" b="1" i="1"/>
            <a:t>An opportunity for servant leaders to connect, ignite their passion, and define their legacy, understanding:</a:t>
          </a:r>
          <a:endParaRPr lang="en-US"/>
        </a:p>
      </dgm:t>
    </dgm:pt>
    <dgm:pt modelId="{FB86D8EC-4AB0-4DD2-BD64-D891E5535A63}" type="parTrans" cxnId="{B613B2B2-207F-4B7C-AC97-5056F6161FD9}">
      <dgm:prSet/>
      <dgm:spPr/>
      <dgm:t>
        <a:bodyPr/>
        <a:lstStyle/>
        <a:p>
          <a:endParaRPr lang="en-US"/>
        </a:p>
      </dgm:t>
    </dgm:pt>
    <dgm:pt modelId="{A6433DA5-AA7E-4B85-BF25-0E42DAC38F83}" type="sibTrans" cxnId="{B613B2B2-207F-4B7C-AC97-5056F6161FD9}">
      <dgm:prSet/>
      <dgm:spPr/>
      <dgm:t>
        <a:bodyPr/>
        <a:lstStyle/>
        <a:p>
          <a:endParaRPr lang="en-US"/>
        </a:p>
      </dgm:t>
    </dgm:pt>
    <dgm:pt modelId="{C7ECC875-975C-45E1-B679-37CCD0371338}">
      <dgm:prSet/>
      <dgm:spPr/>
      <dgm:t>
        <a:bodyPr/>
        <a:lstStyle/>
        <a:p>
          <a:r>
            <a:rPr lang="en-US" b="1" i="1"/>
            <a:t>If not us, who will lead in these times?</a:t>
          </a:r>
          <a:endParaRPr lang="en-US"/>
        </a:p>
      </dgm:t>
    </dgm:pt>
    <dgm:pt modelId="{A4B81A5B-A7FF-4279-949F-E1764DFA4D48}" type="parTrans" cxnId="{CC3B7D4E-0B3F-4343-A19A-865DFDE7474A}">
      <dgm:prSet/>
      <dgm:spPr/>
      <dgm:t>
        <a:bodyPr/>
        <a:lstStyle/>
        <a:p>
          <a:endParaRPr lang="en-US"/>
        </a:p>
      </dgm:t>
    </dgm:pt>
    <dgm:pt modelId="{577CD13A-7F97-4BAB-9CB7-6A42C195037A}" type="sibTrans" cxnId="{CC3B7D4E-0B3F-4343-A19A-865DFDE7474A}">
      <dgm:prSet/>
      <dgm:spPr/>
      <dgm:t>
        <a:bodyPr/>
        <a:lstStyle/>
        <a:p>
          <a:endParaRPr lang="en-US"/>
        </a:p>
      </dgm:t>
    </dgm:pt>
    <dgm:pt modelId="{09D25E81-3969-4AAA-8895-6BC85259DDE5}">
      <dgm:prSet/>
      <dgm:spPr/>
      <dgm:t>
        <a:bodyPr/>
        <a:lstStyle/>
        <a:p>
          <a:r>
            <a:rPr lang="en-US" b="1" i="1"/>
            <a:t>If not now, when?</a:t>
          </a:r>
          <a:endParaRPr lang="en-US"/>
        </a:p>
      </dgm:t>
    </dgm:pt>
    <dgm:pt modelId="{366645D2-E890-4E00-8783-E0825359E898}" type="parTrans" cxnId="{4A0E810B-5AC1-4C3A-8B0B-5E00F8D9D3EF}">
      <dgm:prSet/>
      <dgm:spPr/>
      <dgm:t>
        <a:bodyPr/>
        <a:lstStyle/>
        <a:p>
          <a:endParaRPr lang="en-US"/>
        </a:p>
      </dgm:t>
    </dgm:pt>
    <dgm:pt modelId="{D1DE403F-D35F-4197-A606-24FB84BD1B4D}" type="sibTrans" cxnId="{4A0E810B-5AC1-4C3A-8B0B-5E00F8D9D3EF}">
      <dgm:prSet/>
      <dgm:spPr/>
      <dgm:t>
        <a:bodyPr/>
        <a:lstStyle/>
        <a:p>
          <a:endParaRPr lang="en-US"/>
        </a:p>
      </dgm:t>
    </dgm:pt>
    <dgm:pt modelId="{BDDD2F4D-3396-4324-8833-BCCBCEE6A771}" type="pres">
      <dgm:prSet presAssocID="{FE9E6503-F5B9-4ACB-9EC5-98421478ED8B}" presName="Name0" presStyleCnt="0">
        <dgm:presLayoutVars>
          <dgm:dir/>
          <dgm:animLvl val="lvl"/>
          <dgm:resizeHandles val="exact"/>
        </dgm:presLayoutVars>
      </dgm:prSet>
      <dgm:spPr/>
    </dgm:pt>
    <dgm:pt modelId="{5CF449F1-3FF7-4C05-881F-D2B77D3CB5C7}" type="pres">
      <dgm:prSet presAssocID="{7CD5E876-CFDE-48B1-B3D3-2CC048E4EE68}" presName="boxAndChildren" presStyleCnt="0"/>
      <dgm:spPr/>
    </dgm:pt>
    <dgm:pt modelId="{D8D29A78-D702-4FBB-AE27-953E86CFF1E6}" type="pres">
      <dgm:prSet presAssocID="{7CD5E876-CFDE-48B1-B3D3-2CC048E4EE68}" presName="parentTextBox" presStyleLbl="node1" presStyleIdx="0" presStyleCnt="2"/>
      <dgm:spPr/>
    </dgm:pt>
    <dgm:pt modelId="{E8220C68-1E3D-49D5-9BBD-455A8FD069B6}" type="pres">
      <dgm:prSet presAssocID="{7CD5E876-CFDE-48B1-B3D3-2CC048E4EE68}" presName="entireBox" presStyleLbl="node1" presStyleIdx="0" presStyleCnt="2"/>
      <dgm:spPr/>
    </dgm:pt>
    <dgm:pt modelId="{6B2B3035-09A2-4145-984D-598413ACB140}" type="pres">
      <dgm:prSet presAssocID="{7CD5E876-CFDE-48B1-B3D3-2CC048E4EE68}" presName="descendantBox" presStyleCnt="0"/>
      <dgm:spPr/>
    </dgm:pt>
    <dgm:pt modelId="{595BC0B8-32D7-49F2-8E9B-8C67E86913CB}" type="pres">
      <dgm:prSet presAssocID="{C7ECC875-975C-45E1-B679-37CCD0371338}" presName="childTextBox" presStyleLbl="fgAccFollowNode1" presStyleIdx="0" presStyleCnt="2">
        <dgm:presLayoutVars>
          <dgm:bulletEnabled val="1"/>
        </dgm:presLayoutVars>
      </dgm:prSet>
      <dgm:spPr/>
    </dgm:pt>
    <dgm:pt modelId="{C424AC27-543B-430E-9899-71684E91EA18}" type="pres">
      <dgm:prSet presAssocID="{09D25E81-3969-4AAA-8895-6BC85259DDE5}" presName="childTextBox" presStyleLbl="fgAccFollowNode1" presStyleIdx="1" presStyleCnt="2">
        <dgm:presLayoutVars>
          <dgm:bulletEnabled val="1"/>
        </dgm:presLayoutVars>
      </dgm:prSet>
      <dgm:spPr/>
    </dgm:pt>
    <dgm:pt modelId="{0285194A-54A2-4701-BB32-8174D49BCB34}" type="pres">
      <dgm:prSet presAssocID="{AB899E4E-328C-4C7E-B54C-43D7CDEC7753}" presName="sp" presStyleCnt="0"/>
      <dgm:spPr/>
    </dgm:pt>
    <dgm:pt modelId="{CD5C4AA0-5F94-42D8-8AF9-4CC1B3AE4BE6}" type="pres">
      <dgm:prSet presAssocID="{8DBEB254-5929-4891-9FB2-09DF9D78EA66}" presName="arrowAndChildren" presStyleCnt="0"/>
      <dgm:spPr/>
    </dgm:pt>
    <dgm:pt modelId="{05BFF1EB-E3B3-413C-9470-F72D0BD71D73}" type="pres">
      <dgm:prSet presAssocID="{8DBEB254-5929-4891-9FB2-09DF9D78EA66}" presName="parentTextArrow" presStyleLbl="node1" presStyleIdx="1" presStyleCnt="2"/>
      <dgm:spPr/>
    </dgm:pt>
  </dgm:ptLst>
  <dgm:cxnLst>
    <dgm:cxn modelId="{4A0E810B-5AC1-4C3A-8B0B-5E00F8D9D3EF}" srcId="{7CD5E876-CFDE-48B1-B3D3-2CC048E4EE68}" destId="{09D25E81-3969-4AAA-8895-6BC85259DDE5}" srcOrd="1" destOrd="0" parTransId="{366645D2-E890-4E00-8783-E0825359E898}" sibTransId="{D1DE403F-D35F-4197-A606-24FB84BD1B4D}"/>
    <dgm:cxn modelId="{A1A2651F-F7E2-4E01-A5FF-11746B6B9C23}" type="presOf" srcId="{7CD5E876-CFDE-48B1-B3D3-2CC048E4EE68}" destId="{E8220C68-1E3D-49D5-9BBD-455A8FD069B6}" srcOrd="1" destOrd="0" presId="urn:microsoft.com/office/officeart/2005/8/layout/process4"/>
    <dgm:cxn modelId="{A8D2792F-F661-4A8F-86E4-46B6A56E289E}" type="presOf" srcId="{FE9E6503-F5B9-4ACB-9EC5-98421478ED8B}" destId="{BDDD2F4D-3396-4324-8833-BCCBCEE6A771}" srcOrd="0" destOrd="0" presId="urn:microsoft.com/office/officeart/2005/8/layout/process4"/>
    <dgm:cxn modelId="{99B13361-F77F-46E4-8A4C-4E26B89EBABF}" type="presOf" srcId="{7CD5E876-CFDE-48B1-B3D3-2CC048E4EE68}" destId="{D8D29A78-D702-4FBB-AE27-953E86CFF1E6}" srcOrd="0" destOrd="0" presId="urn:microsoft.com/office/officeart/2005/8/layout/process4"/>
    <dgm:cxn modelId="{CC3B7D4E-0B3F-4343-A19A-865DFDE7474A}" srcId="{7CD5E876-CFDE-48B1-B3D3-2CC048E4EE68}" destId="{C7ECC875-975C-45E1-B679-37CCD0371338}" srcOrd="0" destOrd="0" parTransId="{A4B81A5B-A7FF-4279-949F-E1764DFA4D48}" sibTransId="{577CD13A-7F97-4BAB-9CB7-6A42C195037A}"/>
    <dgm:cxn modelId="{F70CEB9A-B0DB-4137-BD7C-5088D5816AE1}" type="presOf" srcId="{C7ECC875-975C-45E1-B679-37CCD0371338}" destId="{595BC0B8-32D7-49F2-8E9B-8C67E86913CB}" srcOrd="0" destOrd="0" presId="urn:microsoft.com/office/officeart/2005/8/layout/process4"/>
    <dgm:cxn modelId="{B613B2B2-207F-4B7C-AC97-5056F6161FD9}" srcId="{FE9E6503-F5B9-4ACB-9EC5-98421478ED8B}" destId="{7CD5E876-CFDE-48B1-B3D3-2CC048E4EE68}" srcOrd="1" destOrd="0" parTransId="{FB86D8EC-4AB0-4DD2-BD64-D891E5535A63}" sibTransId="{A6433DA5-AA7E-4B85-BF25-0E42DAC38F83}"/>
    <dgm:cxn modelId="{9F5F81DB-1F0F-4E0D-8DDC-D67A30F58279}" type="presOf" srcId="{8DBEB254-5929-4891-9FB2-09DF9D78EA66}" destId="{05BFF1EB-E3B3-413C-9470-F72D0BD71D73}" srcOrd="0" destOrd="0" presId="urn:microsoft.com/office/officeart/2005/8/layout/process4"/>
    <dgm:cxn modelId="{5D9C33EA-A5B1-4D69-9879-D680991A9C38}" srcId="{FE9E6503-F5B9-4ACB-9EC5-98421478ED8B}" destId="{8DBEB254-5929-4891-9FB2-09DF9D78EA66}" srcOrd="0" destOrd="0" parTransId="{3F8D4AD4-61FE-4E88-88BF-F8A4B722AED3}" sibTransId="{AB899E4E-328C-4C7E-B54C-43D7CDEC7753}"/>
    <dgm:cxn modelId="{F47FA1FD-CA39-4EC5-9147-9CA2E8AFE65F}" type="presOf" srcId="{09D25E81-3969-4AAA-8895-6BC85259DDE5}" destId="{C424AC27-543B-430E-9899-71684E91EA18}" srcOrd="0" destOrd="0" presId="urn:microsoft.com/office/officeart/2005/8/layout/process4"/>
    <dgm:cxn modelId="{6C4A928B-568B-4327-AD01-02EFADA915D0}" type="presParOf" srcId="{BDDD2F4D-3396-4324-8833-BCCBCEE6A771}" destId="{5CF449F1-3FF7-4C05-881F-D2B77D3CB5C7}" srcOrd="0" destOrd="0" presId="urn:microsoft.com/office/officeart/2005/8/layout/process4"/>
    <dgm:cxn modelId="{5BF1FCBA-67D2-4427-82F7-56AD9E416F27}" type="presParOf" srcId="{5CF449F1-3FF7-4C05-881F-D2B77D3CB5C7}" destId="{D8D29A78-D702-4FBB-AE27-953E86CFF1E6}" srcOrd="0" destOrd="0" presId="urn:microsoft.com/office/officeart/2005/8/layout/process4"/>
    <dgm:cxn modelId="{5C22B48F-6E32-4F05-BF26-AB826BC671E7}" type="presParOf" srcId="{5CF449F1-3FF7-4C05-881F-D2B77D3CB5C7}" destId="{E8220C68-1E3D-49D5-9BBD-455A8FD069B6}" srcOrd="1" destOrd="0" presId="urn:microsoft.com/office/officeart/2005/8/layout/process4"/>
    <dgm:cxn modelId="{C52E4A5F-E9CE-4B39-9FAE-9B8DEBB75924}" type="presParOf" srcId="{5CF449F1-3FF7-4C05-881F-D2B77D3CB5C7}" destId="{6B2B3035-09A2-4145-984D-598413ACB140}" srcOrd="2" destOrd="0" presId="urn:microsoft.com/office/officeart/2005/8/layout/process4"/>
    <dgm:cxn modelId="{752B0F4F-66A5-45B4-8E74-72201AB1268F}" type="presParOf" srcId="{6B2B3035-09A2-4145-984D-598413ACB140}" destId="{595BC0B8-32D7-49F2-8E9B-8C67E86913CB}" srcOrd="0" destOrd="0" presId="urn:microsoft.com/office/officeart/2005/8/layout/process4"/>
    <dgm:cxn modelId="{0EBE2A53-B769-4DDF-BDE9-7C2A84F09F85}" type="presParOf" srcId="{6B2B3035-09A2-4145-984D-598413ACB140}" destId="{C424AC27-543B-430E-9899-71684E91EA18}" srcOrd="1" destOrd="0" presId="urn:microsoft.com/office/officeart/2005/8/layout/process4"/>
    <dgm:cxn modelId="{45D5BDF7-2F3C-4FC1-AD34-EEF953D725F6}" type="presParOf" srcId="{BDDD2F4D-3396-4324-8833-BCCBCEE6A771}" destId="{0285194A-54A2-4701-BB32-8174D49BCB34}" srcOrd="1" destOrd="0" presId="urn:microsoft.com/office/officeart/2005/8/layout/process4"/>
    <dgm:cxn modelId="{48703679-CF04-4E16-952E-B0FE5DC31EAD}" type="presParOf" srcId="{BDDD2F4D-3396-4324-8833-BCCBCEE6A771}" destId="{CD5C4AA0-5F94-42D8-8AF9-4CC1B3AE4BE6}" srcOrd="2" destOrd="0" presId="urn:microsoft.com/office/officeart/2005/8/layout/process4"/>
    <dgm:cxn modelId="{BD603B9B-B003-4561-96B5-800315FCDBF2}" type="presParOf" srcId="{CD5C4AA0-5F94-42D8-8AF9-4CC1B3AE4BE6}" destId="{05BFF1EB-E3B3-413C-9470-F72D0BD71D7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79CCCE-07A3-4BF3-8C7B-014CAE8B5EBC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2795E61-8833-4A02-B24D-B6FA295EF720}">
      <dgm:prSet/>
      <dgm:spPr/>
      <dgm:t>
        <a:bodyPr/>
        <a:lstStyle/>
        <a:p>
          <a:pPr>
            <a:defRPr b="1"/>
          </a:pPr>
          <a:r>
            <a:rPr lang="en-US" dirty="0"/>
            <a:t>Jan. 1, 2025</a:t>
          </a:r>
        </a:p>
      </dgm:t>
    </dgm:pt>
    <dgm:pt modelId="{B477D4E5-045E-4CD8-91F2-0F83835D9740}" type="parTrans" cxnId="{0BA586AE-C595-49E9-951E-ACF4BADF1E53}">
      <dgm:prSet/>
      <dgm:spPr/>
      <dgm:t>
        <a:bodyPr/>
        <a:lstStyle/>
        <a:p>
          <a:endParaRPr lang="en-US"/>
        </a:p>
      </dgm:t>
    </dgm:pt>
    <dgm:pt modelId="{286AB139-4124-4843-B860-515CAA0E293B}" type="sibTrans" cxnId="{0BA586AE-C595-49E9-951E-ACF4BADF1E53}">
      <dgm:prSet/>
      <dgm:spPr/>
      <dgm:t>
        <a:bodyPr/>
        <a:lstStyle/>
        <a:p>
          <a:endParaRPr lang="en-US"/>
        </a:p>
      </dgm:t>
    </dgm:pt>
    <dgm:pt modelId="{3059F404-0B9F-4C7C-9052-89E976C0C151}">
      <dgm:prSet/>
      <dgm:spPr/>
      <dgm:t>
        <a:bodyPr/>
        <a:lstStyle/>
        <a:p>
          <a:r>
            <a:rPr lang="en-US" dirty="0"/>
            <a:t>Applications Accepted thru January 1, 2025</a:t>
          </a:r>
        </a:p>
      </dgm:t>
    </dgm:pt>
    <dgm:pt modelId="{2663DD7D-3175-49C1-BBA4-1BCEAE9A6B5F}" type="parTrans" cxnId="{B843D7A8-864E-4D1E-B60C-FDF4544CE035}">
      <dgm:prSet/>
      <dgm:spPr/>
      <dgm:t>
        <a:bodyPr/>
        <a:lstStyle/>
        <a:p>
          <a:endParaRPr lang="en-US"/>
        </a:p>
      </dgm:t>
    </dgm:pt>
    <dgm:pt modelId="{95356ACE-8BA3-4752-AA2E-0D921B9C4D64}" type="sibTrans" cxnId="{B843D7A8-864E-4D1E-B60C-FDF4544CE035}">
      <dgm:prSet/>
      <dgm:spPr/>
      <dgm:t>
        <a:bodyPr/>
        <a:lstStyle/>
        <a:p>
          <a:endParaRPr lang="en-US"/>
        </a:p>
      </dgm:t>
    </dgm:pt>
    <dgm:pt modelId="{C681F0F7-3D56-4883-B133-D853E37A251F}">
      <dgm:prSet/>
      <dgm:spPr/>
      <dgm:t>
        <a:bodyPr/>
        <a:lstStyle/>
        <a:p>
          <a:pPr>
            <a:defRPr b="1"/>
          </a:pPr>
          <a:r>
            <a:rPr lang="en-US" dirty="0"/>
            <a:t>Dec. 6 2024</a:t>
          </a:r>
        </a:p>
      </dgm:t>
    </dgm:pt>
    <dgm:pt modelId="{3B1AABD1-C16F-4FAD-ACDD-B24176F07AF6}" type="parTrans" cxnId="{E7DAA2CB-9AFC-4BED-BBF1-4088101B3E21}">
      <dgm:prSet/>
      <dgm:spPr/>
      <dgm:t>
        <a:bodyPr/>
        <a:lstStyle/>
        <a:p>
          <a:endParaRPr lang="en-US"/>
        </a:p>
      </dgm:t>
    </dgm:pt>
    <dgm:pt modelId="{6B60AD9C-B949-4895-AF63-1C029C9F96E0}" type="sibTrans" cxnId="{E7DAA2CB-9AFC-4BED-BBF1-4088101B3E21}">
      <dgm:prSet/>
      <dgm:spPr/>
      <dgm:t>
        <a:bodyPr/>
        <a:lstStyle/>
        <a:p>
          <a:endParaRPr lang="en-US"/>
        </a:p>
      </dgm:t>
    </dgm:pt>
    <dgm:pt modelId="{C4BE9589-5B50-4074-994E-D84605DFE867}">
      <dgm:prSet/>
      <dgm:spPr/>
      <dgm:t>
        <a:bodyPr/>
        <a:lstStyle/>
        <a:p>
          <a:r>
            <a:rPr lang="en-US" dirty="0"/>
            <a:t>Participants are selected and confirmed</a:t>
          </a:r>
        </a:p>
      </dgm:t>
    </dgm:pt>
    <dgm:pt modelId="{784B4AC2-537B-444F-AB70-65CB7ACA6851}" type="parTrans" cxnId="{B952EC61-1DAA-412D-A62C-AF3E56B78FA4}">
      <dgm:prSet/>
      <dgm:spPr/>
      <dgm:t>
        <a:bodyPr/>
        <a:lstStyle/>
        <a:p>
          <a:endParaRPr lang="en-US"/>
        </a:p>
      </dgm:t>
    </dgm:pt>
    <dgm:pt modelId="{E1F52C31-16C6-4A14-A44E-9E2B262738B7}" type="sibTrans" cxnId="{B952EC61-1DAA-412D-A62C-AF3E56B78FA4}">
      <dgm:prSet/>
      <dgm:spPr/>
      <dgm:t>
        <a:bodyPr/>
        <a:lstStyle/>
        <a:p>
          <a:endParaRPr lang="en-US"/>
        </a:p>
      </dgm:t>
    </dgm:pt>
    <dgm:pt modelId="{D2AEBC03-B57B-451F-A9BF-6B85A45F1EEB}">
      <dgm:prSet/>
      <dgm:spPr/>
      <dgm:t>
        <a:bodyPr/>
        <a:lstStyle/>
        <a:p>
          <a:pPr rtl="0">
            <a:defRPr b="1"/>
          </a:pPr>
          <a:r>
            <a:rPr lang="en-US" dirty="0">
              <a:latin typeface="Corbel" panose="020B0503020204020204"/>
            </a:rPr>
            <a:t>Early Jan. 2025</a:t>
          </a:r>
          <a:endParaRPr lang="en-US" dirty="0"/>
        </a:p>
      </dgm:t>
    </dgm:pt>
    <dgm:pt modelId="{FD1A0354-C9EE-46BD-AA36-AB853C2FEDDF}" type="parTrans" cxnId="{414E4722-7E4B-4E2C-8DF9-AAEAFD942CFC}">
      <dgm:prSet/>
      <dgm:spPr/>
      <dgm:t>
        <a:bodyPr/>
        <a:lstStyle/>
        <a:p>
          <a:endParaRPr lang="en-US"/>
        </a:p>
      </dgm:t>
    </dgm:pt>
    <dgm:pt modelId="{61228E79-FBCB-4394-873C-A668FD44B485}" type="sibTrans" cxnId="{414E4722-7E4B-4E2C-8DF9-AAEAFD942CFC}">
      <dgm:prSet/>
      <dgm:spPr/>
      <dgm:t>
        <a:bodyPr/>
        <a:lstStyle/>
        <a:p>
          <a:endParaRPr lang="en-US"/>
        </a:p>
      </dgm:t>
    </dgm:pt>
    <dgm:pt modelId="{126BD2D9-1EE7-474E-B1BB-B9BABD322A6C}">
      <dgm:prSet/>
      <dgm:spPr/>
      <dgm:t>
        <a:bodyPr/>
        <a:lstStyle/>
        <a:p>
          <a:r>
            <a:rPr lang="en-US" dirty="0"/>
            <a:t>Pre-session Zoom Meeting for Participants</a:t>
          </a:r>
        </a:p>
      </dgm:t>
    </dgm:pt>
    <dgm:pt modelId="{3D9DEC99-319E-4732-935C-E8EB14088F91}" type="parTrans" cxnId="{F70648D6-34E6-4A65-9233-511C3D502996}">
      <dgm:prSet/>
      <dgm:spPr/>
      <dgm:t>
        <a:bodyPr/>
        <a:lstStyle/>
        <a:p>
          <a:endParaRPr lang="en-US"/>
        </a:p>
      </dgm:t>
    </dgm:pt>
    <dgm:pt modelId="{20021C3C-DB20-4157-A219-5204368D2209}" type="sibTrans" cxnId="{F70648D6-34E6-4A65-9233-511C3D502996}">
      <dgm:prSet/>
      <dgm:spPr/>
      <dgm:t>
        <a:bodyPr/>
        <a:lstStyle/>
        <a:p>
          <a:endParaRPr lang="en-US"/>
        </a:p>
      </dgm:t>
    </dgm:pt>
    <dgm:pt modelId="{87BCE362-FED9-4E42-A8B9-1C37EE3F7E01}">
      <dgm:prSet/>
      <dgm:spPr/>
      <dgm:t>
        <a:bodyPr/>
        <a:lstStyle/>
        <a:p>
          <a:pPr rtl="0">
            <a:defRPr b="1"/>
          </a:pPr>
          <a:r>
            <a:rPr lang="en-US" dirty="0">
              <a:latin typeface="Corbel" panose="020B0503020204020204"/>
            </a:rPr>
            <a:t>Late Jan</a:t>
          </a:r>
          <a:r>
            <a:rPr lang="en-US" dirty="0"/>
            <a:t>. 2025</a:t>
          </a:r>
        </a:p>
      </dgm:t>
    </dgm:pt>
    <dgm:pt modelId="{E4F7E106-096A-4247-8E18-DF61C8FD4A47}" type="parTrans" cxnId="{88E4762F-C314-4763-B5ED-B8025ACDC93A}">
      <dgm:prSet/>
      <dgm:spPr/>
      <dgm:t>
        <a:bodyPr/>
        <a:lstStyle/>
        <a:p>
          <a:endParaRPr lang="en-US"/>
        </a:p>
      </dgm:t>
    </dgm:pt>
    <dgm:pt modelId="{64E2AC19-5783-4B3E-9087-D5D3D3FA3041}" type="sibTrans" cxnId="{88E4762F-C314-4763-B5ED-B8025ACDC93A}">
      <dgm:prSet/>
      <dgm:spPr/>
      <dgm:t>
        <a:bodyPr/>
        <a:lstStyle/>
        <a:p>
          <a:endParaRPr lang="en-US"/>
        </a:p>
      </dgm:t>
    </dgm:pt>
    <dgm:pt modelId="{F43C75A2-FD22-4879-BE1F-7725716D11A5}">
      <dgm:prSet/>
      <dgm:spPr/>
      <dgm:t>
        <a:bodyPr/>
        <a:lstStyle/>
        <a:p>
          <a:r>
            <a:rPr lang="en-US" dirty="0"/>
            <a:t>Pre-session Work is sent to Participants</a:t>
          </a:r>
        </a:p>
      </dgm:t>
    </dgm:pt>
    <dgm:pt modelId="{3CB27B0C-3DD3-4D27-B0DB-C8E7A926B75B}" type="parTrans" cxnId="{D9A925B8-7F0D-40C0-909A-73CAB87DE92F}">
      <dgm:prSet/>
      <dgm:spPr/>
      <dgm:t>
        <a:bodyPr/>
        <a:lstStyle/>
        <a:p>
          <a:endParaRPr lang="en-US"/>
        </a:p>
      </dgm:t>
    </dgm:pt>
    <dgm:pt modelId="{4D0D99FE-52F3-429C-A392-103493F03AA9}" type="sibTrans" cxnId="{D9A925B8-7F0D-40C0-909A-73CAB87DE92F}">
      <dgm:prSet/>
      <dgm:spPr/>
      <dgm:t>
        <a:bodyPr/>
        <a:lstStyle/>
        <a:p>
          <a:endParaRPr lang="en-US"/>
        </a:p>
      </dgm:t>
    </dgm:pt>
    <dgm:pt modelId="{3CC15CAF-6D50-4CE3-B333-76209FD82991}">
      <dgm:prSet/>
      <dgm:spPr/>
      <dgm:t>
        <a:bodyPr/>
        <a:lstStyle/>
        <a:p>
          <a:pPr>
            <a:defRPr b="1"/>
          </a:pPr>
          <a:r>
            <a:rPr lang="en-US" dirty="0"/>
            <a:t>Feb. 2025</a:t>
          </a:r>
        </a:p>
      </dgm:t>
    </dgm:pt>
    <dgm:pt modelId="{92A7741D-3D7A-4C1F-AF6D-C3402D19EE8F}" type="parTrans" cxnId="{CC90E9E4-517C-4BC4-9FE4-909A7A42B18B}">
      <dgm:prSet/>
      <dgm:spPr/>
      <dgm:t>
        <a:bodyPr/>
        <a:lstStyle/>
        <a:p>
          <a:endParaRPr lang="en-US"/>
        </a:p>
      </dgm:t>
    </dgm:pt>
    <dgm:pt modelId="{71E3AFF4-1FB0-4F3C-8054-187E760675A4}" type="sibTrans" cxnId="{CC90E9E4-517C-4BC4-9FE4-909A7A42B18B}">
      <dgm:prSet/>
      <dgm:spPr/>
      <dgm:t>
        <a:bodyPr/>
        <a:lstStyle/>
        <a:p>
          <a:endParaRPr lang="en-US"/>
        </a:p>
      </dgm:t>
    </dgm:pt>
    <dgm:pt modelId="{AD1ABEFB-BB1A-493F-888B-5D5581FFBFE8}">
      <dgm:prSet/>
      <dgm:spPr/>
      <dgm:t>
        <a:bodyPr/>
        <a:lstStyle/>
        <a:p>
          <a:r>
            <a:rPr lang="en-US" dirty="0"/>
            <a:t>Pre-session Participant Zoom session</a:t>
          </a:r>
        </a:p>
      </dgm:t>
    </dgm:pt>
    <dgm:pt modelId="{94F09FA8-8D97-4F92-9B6F-0FD358CA515D}" type="parTrans" cxnId="{7C7D5AB0-19A1-4E0B-91CB-C75F4664A750}">
      <dgm:prSet/>
      <dgm:spPr/>
      <dgm:t>
        <a:bodyPr/>
        <a:lstStyle/>
        <a:p>
          <a:endParaRPr lang="en-US"/>
        </a:p>
      </dgm:t>
    </dgm:pt>
    <dgm:pt modelId="{4DC3AECD-37FE-4C98-85DC-55B4F25253D2}" type="sibTrans" cxnId="{7C7D5AB0-19A1-4E0B-91CB-C75F4664A750}">
      <dgm:prSet/>
      <dgm:spPr/>
      <dgm:t>
        <a:bodyPr/>
        <a:lstStyle/>
        <a:p>
          <a:endParaRPr lang="en-US"/>
        </a:p>
      </dgm:t>
    </dgm:pt>
    <dgm:pt modelId="{783002CA-930B-4A6D-A19A-CB64911DB4E4}">
      <dgm:prSet/>
      <dgm:spPr/>
      <dgm:t>
        <a:bodyPr/>
        <a:lstStyle/>
        <a:p>
          <a:pPr>
            <a:defRPr b="1"/>
          </a:pPr>
          <a:r>
            <a:rPr lang="en-US" dirty="0"/>
            <a:t>Mar.30 – Apr. 4 2025</a:t>
          </a:r>
        </a:p>
      </dgm:t>
    </dgm:pt>
    <dgm:pt modelId="{2E9CEBD0-64D8-4F0E-979D-8FE730FF71F6}" type="parTrans" cxnId="{AE033563-A7DA-4E96-8F26-A6EA3B7D6878}">
      <dgm:prSet/>
      <dgm:spPr/>
      <dgm:t>
        <a:bodyPr/>
        <a:lstStyle/>
        <a:p>
          <a:endParaRPr lang="en-US"/>
        </a:p>
      </dgm:t>
    </dgm:pt>
    <dgm:pt modelId="{EE79119B-A5D7-4F21-AE4B-F5340A9BA92E}" type="sibTrans" cxnId="{AE033563-A7DA-4E96-8F26-A6EA3B7D6878}">
      <dgm:prSet/>
      <dgm:spPr/>
      <dgm:t>
        <a:bodyPr/>
        <a:lstStyle/>
        <a:p>
          <a:endParaRPr lang="en-US"/>
        </a:p>
      </dgm:t>
    </dgm:pt>
    <dgm:pt modelId="{B9C7CE29-1721-416D-9308-EF2056FC73FD}">
      <dgm:prSet/>
      <dgm:spPr/>
      <dgm:t>
        <a:bodyPr/>
        <a:lstStyle/>
        <a:p>
          <a:r>
            <a:rPr lang="en-US" dirty="0"/>
            <a:t> Program happens</a:t>
          </a:r>
        </a:p>
      </dgm:t>
    </dgm:pt>
    <dgm:pt modelId="{C0EB5F0F-52F4-4C49-95F0-E2A7B4575379}" type="parTrans" cxnId="{32801218-DC79-4C20-B3A2-B5EC6167B3B1}">
      <dgm:prSet/>
      <dgm:spPr/>
      <dgm:t>
        <a:bodyPr/>
        <a:lstStyle/>
        <a:p>
          <a:endParaRPr lang="en-US"/>
        </a:p>
      </dgm:t>
    </dgm:pt>
    <dgm:pt modelId="{45AB4C39-B3BA-4F48-B969-26EE9784A59D}" type="sibTrans" cxnId="{32801218-DC79-4C20-B3A2-B5EC6167B3B1}">
      <dgm:prSet/>
      <dgm:spPr/>
      <dgm:t>
        <a:bodyPr/>
        <a:lstStyle/>
        <a:p>
          <a:endParaRPr lang="en-US"/>
        </a:p>
      </dgm:t>
    </dgm:pt>
    <dgm:pt modelId="{427D77B1-1DCF-4987-98CA-8598B46EC6F2}" type="pres">
      <dgm:prSet presAssocID="{0B79CCCE-07A3-4BF3-8C7B-014CAE8B5EBC}" presName="root" presStyleCnt="0">
        <dgm:presLayoutVars>
          <dgm:chMax/>
          <dgm:chPref/>
          <dgm:animLvl val="lvl"/>
        </dgm:presLayoutVars>
      </dgm:prSet>
      <dgm:spPr/>
    </dgm:pt>
    <dgm:pt modelId="{259145DA-2E76-4E66-B723-7739E3A8D862}" type="pres">
      <dgm:prSet presAssocID="{0B79CCCE-07A3-4BF3-8C7B-014CAE8B5EBC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A9A65450-5E38-4239-8993-12B9331F5541}" type="pres">
      <dgm:prSet presAssocID="{0B79CCCE-07A3-4BF3-8C7B-014CAE8B5EBC}" presName="nodes" presStyleCnt="0">
        <dgm:presLayoutVars>
          <dgm:chMax/>
          <dgm:chPref/>
          <dgm:animLvl val="lvl"/>
        </dgm:presLayoutVars>
      </dgm:prSet>
      <dgm:spPr/>
    </dgm:pt>
    <dgm:pt modelId="{DDB5167F-F206-41F2-8A33-B2F65FB3AC21}" type="pres">
      <dgm:prSet presAssocID="{72795E61-8833-4A02-B24D-B6FA295EF720}" presName="composite" presStyleCnt="0"/>
      <dgm:spPr/>
    </dgm:pt>
    <dgm:pt modelId="{1F6FA243-5299-4928-A287-0BA7DBB6538B}" type="pres">
      <dgm:prSet presAssocID="{72795E61-8833-4A02-B24D-B6FA295EF720}" presName="ConnectorPoint" presStyleLbl="lnNode1" presStyleIdx="0" presStyleCnt="6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FEE0036-5C66-4D94-B009-87B51F6E6A98}" type="pres">
      <dgm:prSet presAssocID="{72795E61-8833-4A02-B24D-B6FA295EF720}" presName="DropPinPlaceHolder" presStyleCnt="0"/>
      <dgm:spPr/>
    </dgm:pt>
    <dgm:pt modelId="{49921EE3-D123-4337-8924-FB466D4A34F4}" type="pres">
      <dgm:prSet presAssocID="{72795E61-8833-4A02-B24D-B6FA295EF720}" presName="DropPin" presStyleLbl="alignNode1" presStyleIdx="0" presStyleCnt="6"/>
      <dgm:spPr/>
    </dgm:pt>
    <dgm:pt modelId="{97BFF0A7-8B75-448E-9D72-A97756E28B34}" type="pres">
      <dgm:prSet presAssocID="{72795E61-8833-4A02-B24D-B6FA295EF720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gm:spPr>
    </dgm:pt>
    <dgm:pt modelId="{1834FAE9-E8BA-4794-A224-D9F1B033FA54}" type="pres">
      <dgm:prSet presAssocID="{72795E61-8833-4A02-B24D-B6FA295EF720}" presName="L2TextContainer" presStyleLbl="revTx" presStyleIdx="0" presStyleCnt="12">
        <dgm:presLayoutVars>
          <dgm:bulletEnabled val="1"/>
        </dgm:presLayoutVars>
      </dgm:prSet>
      <dgm:spPr/>
    </dgm:pt>
    <dgm:pt modelId="{86467640-0AAA-45CF-A92B-1B9799A24159}" type="pres">
      <dgm:prSet presAssocID="{72795E61-8833-4A02-B24D-B6FA295EF720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F08D7B61-F830-4D1B-8D00-11BC80510FBC}" type="pres">
      <dgm:prSet presAssocID="{72795E61-8833-4A02-B24D-B6FA295EF720}" presName="ConnectLine" presStyleLbl="sibTrans1D1" presStyleIdx="0" presStyleCnt="6"/>
      <dgm:spPr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AA78D01F-EA2C-45F7-9A4F-661870BE26C4}" type="pres">
      <dgm:prSet presAssocID="{72795E61-8833-4A02-B24D-B6FA295EF720}" presName="EmptyPlaceHolder" presStyleCnt="0"/>
      <dgm:spPr/>
    </dgm:pt>
    <dgm:pt modelId="{E32B2880-6347-4213-B902-35C22537447D}" type="pres">
      <dgm:prSet presAssocID="{286AB139-4124-4843-B860-515CAA0E293B}" presName="spaceBetweenRectangles" presStyleCnt="0"/>
      <dgm:spPr/>
    </dgm:pt>
    <dgm:pt modelId="{0D58819B-CAAC-4328-8951-7291B95B8CAF}" type="pres">
      <dgm:prSet presAssocID="{C681F0F7-3D56-4883-B133-D853E37A251F}" presName="composite" presStyleCnt="0"/>
      <dgm:spPr/>
    </dgm:pt>
    <dgm:pt modelId="{E3A79DB0-7CF2-47E0-87FF-B52193386A72}" type="pres">
      <dgm:prSet presAssocID="{C681F0F7-3D56-4883-B133-D853E37A251F}" presName="ConnectorPoint" presStyleLbl="lnNode1" presStyleIdx="1" presStyleCnt="6"/>
      <dgm:spPr>
        <a:solidFill>
          <a:schemeClr val="accent5">
            <a:hueOff val="-530803"/>
            <a:satOff val="523"/>
            <a:lumOff val="1177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0889C4B-C5A7-4DF8-B9AD-D17E986D0661}" type="pres">
      <dgm:prSet presAssocID="{C681F0F7-3D56-4883-B133-D853E37A251F}" presName="DropPinPlaceHolder" presStyleCnt="0"/>
      <dgm:spPr/>
    </dgm:pt>
    <dgm:pt modelId="{90E3D78C-28EB-4EEB-A2A7-58E68DB62838}" type="pres">
      <dgm:prSet presAssocID="{C681F0F7-3D56-4883-B133-D853E37A251F}" presName="DropPin" presStyleLbl="alignNode1" presStyleIdx="1" presStyleCnt="6"/>
      <dgm:spPr/>
    </dgm:pt>
    <dgm:pt modelId="{8EA47228-5CBB-41C7-8A8E-51DD086F1251}" type="pres">
      <dgm:prSet presAssocID="{C681F0F7-3D56-4883-B133-D853E37A251F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gm:spPr>
    </dgm:pt>
    <dgm:pt modelId="{733E541C-C272-47D6-BBAF-BEFCFF5E9317}" type="pres">
      <dgm:prSet presAssocID="{C681F0F7-3D56-4883-B133-D853E37A251F}" presName="L2TextContainer" presStyleLbl="revTx" presStyleIdx="2" presStyleCnt="12">
        <dgm:presLayoutVars>
          <dgm:bulletEnabled val="1"/>
        </dgm:presLayoutVars>
      </dgm:prSet>
      <dgm:spPr/>
    </dgm:pt>
    <dgm:pt modelId="{015E3A5B-A38E-4DF5-96F0-97AF4CB6E699}" type="pres">
      <dgm:prSet presAssocID="{C681F0F7-3D56-4883-B133-D853E37A251F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FFB7B7DB-1FEF-4BCB-99A5-1D236EB21999}" type="pres">
      <dgm:prSet presAssocID="{C681F0F7-3D56-4883-B133-D853E37A251F}" presName="ConnectLine" presStyleLbl="sibTrans1D1" presStyleIdx="1" presStyleCnt="6"/>
      <dgm:spPr>
        <a:noFill/>
        <a:ln w="12700" cap="rnd" cmpd="sng" algn="ctr">
          <a:solidFill>
            <a:schemeClr val="accent5">
              <a:hueOff val="-530803"/>
              <a:satOff val="523"/>
              <a:lumOff val="1177"/>
              <a:alphaOff val="0"/>
            </a:schemeClr>
          </a:solidFill>
          <a:prstDash val="dash"/>
        </a:ln>
        <a:effectLst/>
      </dgm:spPr>
    </dgm:pt>
    <dgm:pt modelId="{A3A86D0F-3902-4A22-9285-3060F8CAAC4B}" type="pres">
      <dgm:prSet presAssocID="{C681F0F7-3D56-4883-B133-D853E37A251F}" presName="EmptyPlaceHolder" presStyleCnt="0"/>
      <dgm:spPr/>
    </dgm:pt>
    <dgm:pt modelId="{6EF72353-84B8-4432-909B-2C500008F640}" type="pres">
      <dgm:prSet presAssocID="{6B60AD9C-B949-4895-AF63-1C029C9F96E0}" presName="spaceBetweenRectangles" presStyleCnt="0"/>
      <dgm:spPr/>
    </dgm:pt>
    <dgm:pt modelId="{70FD0202-FA9E-4FA4-9C0C-28AC9A13FB5D}" type="pres">
      <dgm:prSet presAssocID="{D2AEBC03-B57B-451F-A9BF-6B85A45F1EEB}" presName="composite" presStyleCnt="0"/>
      <dgm:spPr/>
    </dgm:pt>
    <dgm:pt modelId="{B6D81D3E-A996-4AE2-9283-001FC95A420F}" type="pres">
      <dgm:prSet presAssocID="{D2AEBC03-B57B-451F-A9BF-6B85A45F1EEB}" presName="ConnectorPoint" presStyleLbl="lnNode1" presStyleIdx="2" presStyleCnt="6"/>
      <dgm:spPr>
        <a:solidFill>
          <a:schemeClr val="accent5">
            <a:hueOff val="-1061606"/>
            <a:satOff val="1045"/>
            <a:lumOff val="235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6E6AB679-125A-4A60-A612-A66089993FAA}" type="pres">
      <dgm:prSet presAssocID="{D2AEBC03-B57B-451F-A9BF-6B85A45F1EEB}" presName="DropPinPlaceHolder" presStyleCnt="0"/>
      <dgm:spPr/>
    </dgm:pt>
    <dgm:pt modelId="{D7B6509B-5CA7-47D1-952B-4F4273FAE94A}" type="pres">
      <dgm:prSet presAssocID="{D2AEBC03-B57B-451F-A9BF-6B85A45F1EEB}" presName="DropPin" presStyleLbl="alignNode1" presStyleIdx="2" presStyleCnt="6"/>
      <dgm:spPr/>
    </dgm:pt>
    <dgm:pt modelId="{AD92E247-1645-45AA-8653-70D88A8E9FAA}" type="pres">
      <dgm:prSet presAssocID="{D2AEBC03-B57B-451F-A9BF-6B85A45F1EEB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gm:spPr>
    </dgm:pt>
    <dgm:pt modelId="{E21B92BE-7BC3-4AD0-9DAD-8B7C57934966}" type="pres">
      <dgm:prSet presAssocID="{D2AEBC03-B57B-451F-A9BF-6B85A45F1EEB}" presName="L2TextContainer" presStyleLbl="revTx" presStyleIdx="4" presStyleCnt="12">
        <dgm:presLayoutVars>
          <dgm:bulletEnabled val="1"/>
        </dgm:presLayoutVars>
      </dgm:prSet>
      <dgm:spPr/>
    </dgm:pt>
    <dgm:pt modelId="{2A35EF90-B04E-4F65-8B9E-A14D6AFDACED}" type="pres">
      <dgm:prSet presAssocID="{D2AEBC03-B57B-451F-A9BF-6B85A45F1EEB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9BD3AE26-B33D-4880-9CB1-BAB10A303C30}" type="pres">
      <dgm:prSet presAssocID="{D2AEBC03-B57B-451F-A9BF-6B85A45F1EEB}" presName="ConnectLine" presStyleLbl="sibTrans1D1" presStyleIdx="2" presStyleCnt="6"/>
      <dgm:spPr>
        <a:noFill/>
        <a:ln w="12700" cap="rnd" cmpd="sng" algn="ctr">
          <a:solidFill>
            <a:schemeClr val="accent5">
              <a:hueOff val="-1061606"/>
              <a:satOff val="1045"/>
              <a:lumOff val="2353"/>
              <a:alphaOff val="0"/>
            </a:schemeClr>
          </a:solidFill>
          <a:prstDash val="dash"/>
        </a:ln>
        <a:effectLst/>
      </dgm:spPr>
    </dgm:pt>
    <dgm:pt modelId="{BA3EE3EA-CB63-48BA-A55C-5821E1ED2893}" type="pres">
      <dgm:prSet presAssocID="{D2AEBC03-B57B-451F-A9BF-6B85A45F1EEB}" presName="EmptyPlaceHolder" presStyleCnt="0"/>
      <dgm:spPr/>
    </dgm:pt>
    <dgm:pt modelId="{6107047E-8C99-4318-A8C9-8F77CFF9E0DE}" type="pres">
      <dgm:prSet presAssocID="{61228E79-FBCB-4394-873C-A668FD44B485}" presName="spaceBetweenRectangles" presStyleCnt="0"/>
      <dgm:spPr/>
    </dgm:pt>
    <dgm:pt modelId="{66AB9929-8AB2-4110-BC5D-163DBAEEF9A7}" type="pres">
      <dgm:prSet presAssocID="{87BCE362-FED9-4E42-A8B9-1C37EE3F7E01}" presName="composite" presStyleCnt="0"/>
      <dgm:spPr/>
    </dgm:pt>
    <dgm:pt modelId="{4F9393F6-617C-4C7F-942A-2A4166EF7A6A}" type="pres">
      <dgm:prSet presAssocID="{87BCE362-FED9-4E42-A8B9-1C37EE3F7E01}" presName="ConnectorPoint" presStyleLbl="lnNode1" presStyleIdx="3" presStyleCnt="6"/>
      <dgm:spPr>
        <a:solidFill>
          <a:schemeClr val="accent5">
            <a:hueOff val="-1592409"/>
            <a:satOff val="1568"/>
            <a:lumOff val="353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E7F0477-92E1-4365-868B-3CF010127342}" type="pres">
      <dgm:prSet presAssocID="{87BCE362-FED9-4E42-A8B9-1C37EE3F7E01}" presName="DropPinPlaceHolder" presStyleCnt="0"/>
      <dgm:spPr/>
    </dgm:pt>
    <dgm:pt modelId="{2C1764A5-8B24-4398-8D51-FF662436D5AC}" type="pres">
      <dgm:prSet presAssocID="{87BCE362-FED9-4E42-A8B9-1C37EE3F7E01}" presName="DropPin" presStyleLbl="alignNode1" presStyleIdx="3" presStyleCnt="6"/>
      <dgm:spPr/>
    </dgm:pt>
    <dgm:pt modelId="{71676A35-A691-4B75-842E-1CD2B6544368}" type="pres">
      <dgm:prSet presAssocID="{87BCE362-FED9-4E42-A8B9-1C37EE3F7E01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gm:spPr>
    </dgm:pt>
    <dgm:pt modelId="{0854BD45-E4E8-4CF7-8F1E-ECA5D566D39E}" type="pres">
      <dgm:prSet presAssocID="{87BCE362-FED9-4E42-A8B9-1C37EE3F7E01}" presName="L2TextContainer" presStyleLbl="revTx" presStyleIdx="6" presStyleCnt="12">
        <dgm:presLayoutVars>
          <dgm:bulletEnabled val="1"/>
        </dgm:presLayoutVars>
      </dgm:prSet>
      <dgm:spPr/>
    </dgm:pt>
    <dgm:pt modelId="{4A933354-33FD-4B69-B09C-6C0327E528FE}" type="pres">
      <dgm:prSet presAssocID="{87BCE362-FED9-4E42-A8B9-1C37EE3F7E01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03C83038-E387-4761-A8CD-0EA01CF93E68}" type="pres">
      <dgm:prSet presAssocID="{87BCE362-FED9-4E42-A8B9-1C37EE3F7E01}" presName="ConnectLine" presStyleLbl="sibTrans1D1" presStyleIdx="3" presStyleCnt="6"/>
      <dgm:spPr>
        <a:noFill/>
        <a:ln w="12700" cap="rnd" cmpd="sng" algn="ctr">
          <a:solidFill>
            <a:schemeClr val="accent5">
              <a:hueOff val="-1592409"/>
              <a:satOff val="1568"/>
              <a:lumOff val="3530"/>
              <a:alphaOff val="0"/>
            </a:schemeClr>
          </a:solidFill>
          <a:prstDash val="dash"/>
        </a:ln>
        <a:effectLst/>
      </dgm:spPr>
    </dgm:pt>
    <dgm:pt modelId="{864F30CF-70F7-4F20-8B4B-181380C24B02}" type="pres">
      <dgm:prSet presAssocID="{87BCE362-FED9-4E42-A8B9-1C37EE3F7E01}" presName="EmptyPlaceHolder" presStyleCnt="0"/>
      <dgm:spPr/>
    </dgm:pt>
    <dgm:pt modelId="{5BE37AEB-683E-40ED-9262-ABC4AAE79F82}" type="pres">
      <dgm:prSet presAssocID="{64E2AC19-5783-4B3E-9087-D5D3D3FA3041}" presName="spaceBetweenRectangles" presStyleCnt="0"/>
      <dgm:spPr/>
    </dgm:pt>
    <dgm:pt modelId="{2D3F7C87-D1DF-406F-9D75-061598995E9A}" type="pres">
      <dgm:prSet presAssocID="{3CC15CAF-6D50-4CE3-B333-76209FD82991}" presName="composite" presStyleCnt="0"/>
      <dgm:spPr/>
    </dgm:pt>
    <dgm:pt modelId="{8FE10007-0DB2-4040-9C0B-FEA027B66464}" type="pres">
      <dgm:prSet presAssocID="{3CC15CAF-6D50-4CE3-B333-76209FD82991}" presName="ConnectorPoint" presStyleLbl="lnNode1" presStyleIdx="4" presStyleCnt="6"/>
      <dgm:spPr>
        <a:solidFill>
          <a:schemeClr val="accent5">
            <a:hueOff val="-2123213"/>
            <a:satOff val="2090"/>
            <a:lumOff val="4706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C3C9AF2-A0DC-4CC2-9BC9-846F6AFC2279}" type="pres">
      <dgm:prSet presAssocID="{3CC15CAF-6D50-4CE3-B333-76209FD82991}" presName="DropPinPlaceHolder" presStyleCnt="0"/>
      <dgm:spPr/>
    </dgm:pt>
    <dgm:pt modelId="{26BDF728-E171-438A-9F82-10B9AE750327}" type="pres">
      <dgm:prSet presAssocID="{3CC15CAF-6D50-4CE3-B333-76209FD82991}" presName="DropPin" presStyleLbl="alignNode1" presStyleIdx="4" presStyleCnt="6"/>
      <dgm:spPr/>
    </dgm:pt>
    <dgm:pt modelId="{15C4EB31-7A0F-4CED-B81A-AB52A05E4E53}" type="pres">
      <dgm:prSet presAssocID="{3CC15CAF-6D50-4CE3-B333-76209FD82991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gm:spPr>
    </dgm:pt>
    <dgm:pt modelId="{4713611A-EDBB-4E7B-8416-E54AFEC0D568}" type="pres">
      <dgm:prSet presAssocID="{3CC15CAF-6D50-4CE3-B333-76209FD82991}" presName="L2TextContainer" presStyleLbl="revTx" presStyleIdx="8" presStyleCnt="12">
        <dgm:presLayoutVars>
          <dgm:bulletEnabled val="1"/>
        </dgm:presLayoutVars>
      </dgm:prSet>
      <dgm:spPr/>
    </dgm:pt>
    <dgm:pt modelId="{F002FF6F-E3C1-4441-BD22-D78CF2E9D0B8}" type="pres">
      <dgm:prSet presAssocID="{3CC15CAF-6D50-4CE3-B333-76209FD82991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DF34A555-36FE-42F4-9444-A2A94C9CFA2F}" type="pres">
      <dgm:prSet presAssocID="{3CC15CAF-6D50-4CE3-B333-76209FD82991}" presName="ConnectLine" presStyleLbl="sibTrans1D1" presStyleIdx="4" presStyleCnt="6"/>
      <dgm:spPr>
        <a:noFill/>
        <a:ln w="12700" cap="rnd" cmpd="sng" algn="ctr">
          <a:solidFill>
            <a:schemeClr val="accent5">
              <a:hueOff val="-2123213"/>
              <a:satOff val="2090"/>
              <a:lumOff val="4706"/>
              <a:alphaOff val="0"/>
            </a:schemeClr>
          </a:solidFill>
          <a:prstDash val="dash"/>
        </a:ln>
        <a:effectLst/>
      </dgm:spPr>
    </dgm:pt>
    <dgm:pt modelId="{A45D6BB9-A589-45A9-ACD1-8F8E9B0C0B5F}" type="pres">
      <dgm:prSet presAssocID="{3CC15CAF-6D50-4CE3-B333-76209FD82991}" presName="EmptyPlaceHolder" presStyleCnt="0"/>
      <dgm:spPr/>
    </dgm:pt>
    <dgm:pt modelId="{C84314FE-A14F-47B8-A8FA-E98E829F432F}" type="pres">
      <dgm:prSet presAssocID="{71E3AFF4-1FB0-4F3C-8054-187E760675A4}" presName="spaceBetweenRectangles" presStyleCnt="0"/>
      <dgm:spPr/>
    </dgm:pt>
    <dgm:pt modelId="{A8C466F1-4B50-46A2-8E4E-AA5C760A57D8}" type="pres">
      <dgm:prSet presAssocID="{783002CA-930B-4A6D-A19A-CB64911DB4E4}" presName="composite" presStyleCnt="0"/>
      <dgm:spPr/>
    </dgm:pt>
    <dgm:pt modelId="{C9A96CD8-153F-4559-9100-94CC76D869B9}" type="pres">
      <dgm:prSet presAssocID="{783002CA-930B-4A6D-A19A-CB64911DB4E4}" presName="ConnectorPoint" presStyleLbl="lnNode1" presStyleIdx="5" presStyleCnt="6"/>
      <dgm:spPr>
        <a:solidFill>
          <a:schemeClr val="accent5">
            <a:hueOff val="-2654016"/>
            <a:satOff val="2613"/>
            <a:lumOff val="588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322A83B-3972-49B1-8868-4E3AF5D19E4C}" type="pres">
      <dgm:prSet presAssocID="{783002CA-930B-4A6D-A19A-CB64911DB4E4}" presName="DropPinPlaceHolder" presStyleCnt="0"/>
      <dgm:spPr/>
    </dgm:pt>
    <dgm:pt modelId="{60E443C2-D6F7-434B-8DEC-0E2E3C9EB1D9}" type="pres">
      <dgm:prSet presAssocID="{783002CA-930B-4A6D-A19A-CB64911DB4E4}" presName="DropPin" presStyleLbl="alignNode1" presStyleIdx="5" presStyleCnt="6"/>
      <dgm:spPr/>
    </dgm:pt>
    <dgm:pt modelId="{A8D69EBA-D57A-4D48-AC1D-301C5118201E}" type="pres">
      <dgm:prSet presAssocID="{783002CA-930B-4A6D-A19A-CB64911DB4E4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gm:spPr>
    </dgm:pt>
    <dgm:pt modelId="{FBD182A4-3224-44F0-A2CC-187AB2C4AC71}" type="pres">
      <dgm:prSet presAssocID="{783002CA-930B-4A6D-A19A-CB64911DB4E4}" presName="L2TextContainer" presStyleLbl="revTx" presStyleIdx="10" presStyleCnt="12">
        <dgm:presLayoutVars>
          <dgm:bulletEnabled val="1"/>
        </dgm:presLayoutVars>
      </dgm:prSet>
      <dgm:spPr/>
    </dgm:pt>
    <dgm:pt modelId="{B766C7A1-70F6-41D2-9C3A-D88A0AC8C82E}" type="pres">
      <dgm:prSet presAssocID="{783002CA-930B-4A6D-A19A-CB64911DB4E4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466A69D1-6105-4F83-B124-C54A3BD8426A}" type="pres">
      <dgm:prSet presAssocID="{783002CA-930B-4A6D-A19A-CB64911DB4E4}" presName="ConnectLine" presStyleLbl="sibTrans1D1" presStyleIdx="5" presStyleCnt="6"/>
      <dgm:spPr>
        <a:noFill/>
        <a:ln w="12700" cap="rnd" cmpd="sng" algn="ctr">
          <a:solidFill>
            <a:schemeClr val="accent5">
              <a:hueOff val="-2654016"/>
              <a:satOff val="2613"/>
              <a:lumOff val="5883"/>
              <a:alphaOff val="0"/>
            </a:schemeClr>
          </a:solidFill>
          <a:prstDash val="dash"/>
        </a:ln>
        <a:effectLst/>
      </dgm:spPr>
    </dgm:pt>
    <dgm:pt modelId="{FEC5943E-985F-4D9A-88A2-54C364E2FDBE}" type="pres">
      <dgm:prSet presAssocID="{783002CA-930B-4A6D-A19A-CB64911DB4E4}" presName="EmptyPlaceHolder" presStyleCnt="0"/>
      <dgm:spPr/>
    </dgm:pt>
  </dgm:ptLst>
  <dgm:cxnLst>
    <dgm:cxn modelId="{D0E82408-F1B0-410C-918A-04D8AB757C21}" type="presOf" srcId="{72795E61-8833-4A02-B24D-B6FA295EF720}" destId="{86467640-0AAA-45CF-A92B-1B9799A24159}" srcOrd="0" destOrd="0" presId="urn:microsoft.com/office/officeart/2017/3/layout/DropPinTimeline"/>
    <dgm:cxn modelId="{03CDB80A-5298-4FBF-B883-7A51E8FA1B46}" type="presOf" srcId="{783002CA-930B-4A6D-A19A-CB64911DB4E4}" destId="{B766C7A1-70F6-41D2-9C3A-D88A0AC8C82E}" srcOrd="0" destOrd="0" presId="urn:microsoft.com/office/officeart/2017/3/layout/DropPinTimeline"/>
    <dgm:cxn modelId="{32801218-DC79-4C20-B3A2-B5EC6167B3B1}" srcId="{783002CA-930B-4A6D-A19A-CB64911DB4E4}" destId="{B9C7CE29-1721-416D-9308-EF2056FC73FD}" srcOrd="0" destOrd="0" parTransId="{C0EB5F0F-52F4-4C49-95F0-E2A7B4575379}" sibTransId="{45AB4C39-B3BA-4F48-B969-26EE9784A59D}"/>
    <dgm:cxn modelId="{414E4722-7E4B-4E2C-8DF9-AAEAFD942CFC}" srcId="{0B79CCCE-07A3-4BF3-8C7B-014CAE8B5EBC}" destId="{D2AEBC03-B57B-451F-A9BF-6B85A45F1EEB}" srcOrd="2" destOrd="0" parTransId="{FD1A0354-C9EE-46BD-AA36-AB853C2FEDDF}" sibTransId="{61228E79-FBCB-4394-873C-A668FD44B485}"/>
    <dgm:cxn modelId="{ED15EC29-D92B-41A5-96EB-A55314ACA402}" type="presOf" srcId="{126BD2D9-1EE7-474E-B1BB-B9BABD322A6C}" destId="{E21B92BE-7BC3-4AD0-9DAD-8B7C57934966}" srcOrd="0" destOrd="0" presId="urn:microsoft.com/office/officeart/2017/3/layout/DropPinTimeline"/>
    <dgm:cxn modelId="{88E4762F-C314-4763-B5ED-B8025ACDC93A}" srcId="{0B79CCCE-07A3-4BF3-8C7B-014CAE8B5EBC}" destId="{87BCE362-FED9-4E42-A8B9-1C37EE3F7E01}" srcOrd="3" destOrd="0" parTransId="{E4F7E106-096A-4247-8E18-DF61C8FD4A47}" sibTransId="{64E2AC19-5783-4B3E-9087-D5D3D3FA3041}"/>
    <dgm:cxn modelId="{B952EC61-1DAA-412D-A62C-AF3E56B78FA4}" srcId="{C681F0F7-3D56-4883-B133-D853E37A251F}" destId="{C4BE9589-5B50-4074-994E-D84605DFE867}" srcOrd="0" destOrd="0" parTransId="{784B4AC2-537B-444F-AB70-65CB7ACA6851}" sibTransId="{E1F52C31-16C6-4A14-A44E-9E2B262738B7}"/>
    <dgm:cxn modelId="{AE033563-A7DA-4E96-8F26-A6EA3B7D6878}" srcId="{0B79CCCE-07A3-4BF3-8C7B-014CAE8B5EBC}" destId="{783002CA-930B-4A6D-A19A-CB64911DB4E4}" srcOrd="5" destOrd="0" parTransId="{2E9CEBD0-64D8-4F0E-979D-8FE730FF71F6}" sibTransId="{EE79119B-A5D7-4F21-AE4B-F5340A9BA92E}"/>
    <dgm:cxn modelId="{B2A55246-E01B-40D0-88EE-D8DF9150D219}" type="presOf" srcId="{B9C7CE29-1721-416D-9308-EF2056FC73FD}" destId="{FBD182A4-3224-44F0-A2CC-187AB2C4AC71}" srcOrd="0" destOrd="0" presId="urn:microsoft.com/office/officeart/2017/3/layout/DropPinTimeline"/>
    <dgm:cxn modelId="{42B70C4A-F05E-4505-9AB3-62932CE38B06}" type="presOf" srcId="{AD1ABEFB-BB1A-493F-888B-5D5581FFBFE8}" destId="{4713611A-EDBB-4E7B-8416-E54AFEC0D568}" srcOrd="0" destOrd="0" presId="urn:microsoft.com/office/officeart/2017/3/layout/DropPinTimeline"/>
    <dgm:cxn modelId="{6AFDA36F-28D4-4746-92F7-7ABEA5E45586}" type="presOf" srcId="{87BCE362-FED9-4E42-A8B9-1C37EE3F7E01}" destId="{4A933354-33FD-4B69-B09C-6C0327E528FE}" srcOrd="0" destOrd="0" presId="urn:microsoft.com/office/officeart/2017/3/layout/DropPinTimeline"/>
    <dgm:cxn modelId="{4B21FE58-645E-474F-A9DD-4F498354970C}" type="presOf" srcId="{C681F0F7-3D56-4883-B133-D853E37A251F}" destId="{015E3A5B-A38E-4DF5-96F0-97AF4CB6E699}" srcOrd="0" destOrd="0" presId="urn:microsoft.com/office/officeart/2017/3/layout/DropPinTimeline"/>
    <dgm:cxn modelId="{72439B91-9486-48D9-B885-B5988917EFC9}" type="presOf" srcId="{3059F404-0B9F-4C7C-9052-89E976C0C151}" destId="{1834FAE9-E8BA-4794-A224-D9F1B033FA54}" srcOrd="0" destOrd="0" presId="urn:microsoft.com/office/officeart/2017/3/layout/DropPinTimeline"/>
    <dgm:cxn modelId="{7FB0DE9B-1594-40CF-AA57-96251E7A956F}" type="presOf" srcId="{D2AEBC03-B57B-451F-A9BF-6B85A45F1EEB}" destId="{2A35EF90-B04E-4F65-8B9E-A14D6AFDACED}" srcOrd="0" destOrd="0" presId="urn:microsoft.com/office/officeart/2017/3/layout/DropPinTimeline"/>
    <dgm:cxn modelId="{F638A9A6-4DB7-4AFD-B4EE-642E970F6081}" type="presOf" srcId="{3CC15CAF-6D50-4CE3-B333-76209FD82991}" destId="{F002FF6F-E3C1-4441-BD22-D78CF2E9D0B8}" srcOrd="0" destOrd="0" presId="urn:microsoft.com/office/officeart/2017/3/layout/DropPinTimeline"/>
    <dgm:cxn modelId="{2F0822A8-CF9F-452E-9F1B-6B183A154DA6}" type="presOf" srcId="{0B79CCCE-07A3-4BF3-8C7B-014CAE8B5EBC}" destId="{427D77B1-1DCF-4987-98CA-8598B46EC6F2}" srcOrd="0" destOrd="0" presId="urn:microsoft.com/office/officeart/2017/3/layout/DropPinTimeline"/>
    <dgm:cxn modelId="{B843D7A8-864E-4D1E-B60C-FDF4544CE035}" srcId="{72795E61-8833-4A02-B24D-B6FA295EF720}" destId="{3059F404-0B9F-4C7C-9052-89E976C0C151}" srcOrd="0" destOrd="0" parTransId="{2663DD7D-3175-49C1-BBA4-1BCEAE9A6B5F}" sibTransId="{95356ACE-8BA3-4752-AA2E-0D921B9C4D64}"/>
    <dgm:cxn modelId="{C6C468A9-1181-4C03-927E-35EA6FA837E5}" type="presOf" srcId="{C4BE9589-5B50-4074-994E-D84605DFE867}" destId="{733E541C-C272-47D6-BBAF-BEFCFF5E9317}" srcOrd="0" destOrd="0" presId="urn:microsoft.com/office/officeart/2017/3/layout/DropPinTimeline"/>
    <dgm:cxn modelId="{0BA586AE-C595-49E9-951E-ACF4BADF1E53}" srcId="{0B79CCCE-07A3-4BF3-8C7B-014CAE8B5EBC}" destId="{72795E61-8833-4A02-B24D-B6FA295EF720}" srcOrd="0" destOrd="0" parTransId="{B477D4E5-045E-4CD8-91F2-0F83835D9740}" sibTransId="{286AB139-4124-4843-B860-515CAA0E293B}"/>
    <dgm:cxn modelId="{7C7D5AB0-19A1-4E0B-91CB-C75F4664A750}" srcId="{3CC15CAF-6D50-4CE3-B333-76209FD82991}" destId="{AD1ABEFB-BB1A-493F-888B-5D5581FFBFE8}" srcOrd="0" destOrd="0" parTransId="{94F09FA8-8D97-4F92-9B6F-0FD358CA515D}" sibTransId="{4DC3AECD-37FE-4C98-85DC-55B4F25253D2}"/>
    <dgm:cxn modelId="{D9A925B8-7F0D-40C0-909A-73CAB87DE92F}" srcId="{87BCE362-FED9-4E42-A8B9-1C37EE3F7E01}" destId="{F43C75A2-FD22-4879-BE1F-7725716D11A5}" srcOrd="0" destOrd="0" parTransId="{3CB27B0C-3DD3-4D27-B0DB-C8E7A926B75B}" sibTransId="{4D0D99FE-52F3-429C-A392-103493F03AA9}"/>
    <dgm:cxn modelId="{6AA1E3C1-60FF-4C0D-A803-8DD34DC762F6}" type="presOf" srcId="{F43C75A2-FD22-4879-BE1F-7725716D11A5}" destId="{0854BD45-E4E8-4CF7-8F1E-ECA5D566D39E}" srcOrd="0" destOrd="0" presId="urn:microsoft.com/office/officeart/2017/3/layout/DropPinTimeline"/>
    <dgm:cxn modelId="{E7DAA2CB-9AFC-4BED-BBF1-4088101B3E21}" srcId="{0B79CCCE-07A3-4BF3-8C7B-014CAE8B5EBC}" destId="{C681F0F7-3D56-4883-B133-D853E37A251F}" srcOrd="1" destOrd="0" parTransId="{3B1AABD1-C16F-4FAD-ACDD-B24176F07AF6}" sibTransId="{6B60AD9C-B949-4895-AF63-1C029C9F96E0}"/>
    <dgm:cxn modelId="{F70648D6-34E6-4A65-9233-511C3D502996}" srcId="{D2AEBC03-B57B-451F-A9BF-6B85A45F1EEB}" destId="{126BD2D9-1EE7-474E-B1BB-B9BABD322A6C}" srcOrd="0" destOrd="0" parTransId="{3D9DEC99-319E-4732-935C-E8EB14088F91}" sibTransId="{20021C3C-DB20-4157-A219-5204368D2209}"/>
    <dgm:cxn modelId="{CC90E9E4-517C-4BC4-9FE4-909A7A42B18B}" srcId="{0B79CCCE-07A3-4BF3-8C7B-014CAE8B5EBC}" destId="{3CC15CAF-6D50-4CE3-B333-76209FD82991}" srcOrd="4" destOrd="0" parTransId="{92A7741D-3D7A-4C1F-AF6D-C3402D19EE8F}" sibTransId="{71E3AFF4-1FB0-4F3C-8054-187E760675A4}"/>
    <dgm:cxn modelId="{D8528A82-2582-4CC2-8207-CF2349FCFB1F}" type="presParOf" srcId="{427D77B1-1DCF-4987-98CA-8598B46EC6F2}" destId="{259145DA-2E76-4E66-B723-7739E3A8D862}" srcOrd="0" destOrd="0" presId="urn:microsoft.com/office/officeart/2017/3/layout/DropPinTimeline"/>
    <dgm:cxn modelId="{438A1F77-DC65-4DEF-9FCE-ECCABE1E7BE6}" type="presParOf" srcId="{427D77B1-1DCF-4987-98CA-8598B46EC6F2}" destId="{A9A65450-5E38-4239-8993-12B9331F5541}" srcOrd="1" destOrd="0" presId="urn:microsoft.com/office/officeart/2017/3/layout/DropPinTimeline"/>
    <dgm:cxn modelId="{6E9CE29B-6839-42D4-AC7D-87D60803A37E}" type="presParOf" srcId="{A9A65450-5E38-4239-8993-12B9331F5541}" destId="{DDB5167F-F206-41F2-8A33-B2F65FB3AC21}" srcOrd="0" destOrd="0" presId="urn:microsoft.com/office/officeart/2017/3/layout/DropPinTimeline"/>
    <dgm:cxn modelId="{11C6D9C4-9BD4-4B1D-91C4-255386DD0845}" type="presParOf" srcId="{DDB5167F-F206-41F2-8A33-B2F65FB3AC21}" destId="{1F6FA243-5299-4928-A287-0BA7DBB6538B}" srcOrd="0" destOrd="0" presId="urn:microsoft.com/office/officeart/2017/3/layout/DropPinTimeline"/>
    <dgm:cxn modelId="{88DFD838-3354-4840-8DC2-42A756A4738A}" type="presParOf" srcId="{DDB5167F-F206-41F2-8A33-B2F65FB3AC21}" destId="{9FEE0036-5C66-4D94-B009-87B51F6E6A98}" srcOrd="1" destOrd="0" presId="urn:microsoft.com/office/officeart/2017/3/layout/DropPinTimeline"/>
    <dgm:cxn modelId="{35A31A51-6301-47EE-9F03-D6DAC1349364}" type="presParOf" srcId="{9FEE0036-5C66-4D94-B009-87B51F6E6A98}" destId="{49921EE3-D123-4337-8924-FB466D4A34F4}" srcOrd="0" destOrd="0" presId="urn:microsoft.com/office/officeart/2017/3/layout/DropPinTimeline"/>
    <dgm:cxn modelId="{D369DABE-B282-4D89-9DA0-639BFB1F9CD4}" type="presParOf" srcId="{9FEE0036-5C66-4D94-B009-87B51F6E6A98}" destId="{97BFF0A7-8B75-448E-9D72-A97756E28B34}" srcOrd="1" destOrd="0" presId="urn:microsoft.com/office/officeart/2017/3/layout/DropPinTimeline"/>
    <dgm:cxn modelId="{22065251-815F-4B92-8425-00BC85C103D9}" type="presParOf" srcId="{DDB5167F-F206-41F2-8A33-B2F65FB3AC21}" destId="{1834FAE9-E8BA-4794-A224-D9F1B033FA54}" srcOrd="2" destOrd="0" presId="urn:microsoft.com/office/officeart/2017/3/layout/DropPinTimeline"/>
    <dgm:cxn modelId="{715BE689-741B-440A-8BDA-395FD701650B}" type="presParOf" srcId="{DDB5167F-F206-41F2-8A33-B2F65FB3AC21}" destId="{86467640-0AAA-45CF-A92B-1B9799A24159}" srcOrd="3" destOrd="0" presId="urn:microsoft.com/office/officeart/2017/3/layout/DropPinTimeline"/>
    <dgm:cxn modelId="{17F31F1C-D209-4F58-91AE-30147976F894}" type="presParOf" srcId="{DDB5167F-F206-41F2-8A33-B2F65FB3AC21}" destId="{F08D7B61-F830-4D1B-8D00-11BC80510FBC}" srcOrd="4" destOrd="0" presId="urn:microsoft.com/office/officeart/2017/3/layout/DropPinTimeline"/>
    <dgm:cxn modelId="{6698E2AE-536C-4B70-96D6-17DA519D1F1E}" type="presParOf" srcId="{DDB5167F-F206-41F2-8A33-B2F65FB3AC21}" destId="{AA78D01F-EA2C-45F7-9A4F-661870BE26C4}" srcOrd="5" destOrd="0" presId="urn:microsoft.com/office/officeart/2017/3/layout/DropPinTimeline"/>
    <dgm:cxn modelId="{F460CF23-BB4B-4F75-81D3-0FCA4935D2DA}" type="presParOf" srcId="{A9A65450-5E38-4239-8993-12B9331F5541}" destId="{E32B2880-6347-4213-B902-35C22537447D}" srcOrd="1" destOrd="0" presId="urn:microsoft.com/office/officeart/2017/3/layout/DropPinTimeline"/>
    <dgm:cxn modelId="{693D2171-1BA7-4891-AC51-1DB010E9A0DB}" type="presParOf" srcId="{A9A65450-5E38-4239-8993-12B9331F5541}" destId="{0D58819B-CAAC-4328-8951-7291B95B8CAF}" srcOrd="2" destOrd="0" presId="urn:microsoft.com/office/officeart/2017/3/layout/DropPinTimeline"/>
    <dgm:cxn modelId="{19AC218D-C579-41B7-8F2C-7F874F67A008}" type="presParOf" srcId="{0D58819B-CAAC-4328-8951-7291B95B8CAF}" destId="{E3A79DB0-7CF2-47E0-87FF-B52193386A72}" srcOrd="0" destOrd="0" presId="urn:microsoft.com/office/officeart/2017/3/layout/DropPinTimeline"/>
    <dgm:cxn modelId="{CB677E28-84D8-4210-9AA3-A0C706366096}" type="presParOf" srcId="{0D58819B-CAAC-4328-8951-7291B95B8CAF}" destId="{80889C4B-C5A7-4DF8-B9AD-D17E986D0661}" srcOrd="1" destOrd="0" presId="urn:microsoft.com/office/officeart/2017/3/layout/DropPinTimeline"/>
    <dgm:cxn modelId="{565B22AF-5126-4F4E-969E-7A95983F1E17}" type="presParOf" srcId="{80889C4B-C5A7-4DF8-B9AD-D17E986D0661}" destId="{90E3D78C-28EB-4EEB-A2A7-58E68DB62838}" srcOrd="0" destOrd="0" presId="urn:microsoft.com/office/officeart/2017/3/layout/DropPinTimeline"/>
    <dgm:cxn modelId="{05347F99-4EB5-48F9-B3EB-3E6826A41315}" type="presParOf" srcId="{80889C4B-C5A7-4DF8-B9AD-D17E986D0661}" destId="{8EA47228-5CBB-41C7-8A8E-51DD086F1251}" srcOrd="1" destOrd="0" presId="urn:microsoft.com/office/officeart/2017/3/layout/DropPinTimeline"/>
    <dgm:cxn modelId="{FA37EFC7-2ED2-449D-92E9-ACCEAB07123D}" type="presParOf" srcId="{0D58819B-CAAC-4328-8951-7291B95B8CAF}" destId="{733E541C-C272-47D6-BBAF-BEFCFF5E9317}" srcOrd="2" destOrd="0" presId="urn:microsoft.com/office/officeart/2017/3/layout/DropPinTimeline"/>
    <dgm:cxn modelId="{5D7839A0-8412-46D7-B539-D734867DC927}" type="presParOf" srcId="{0D58819B-CAAC-4328-8951-7291B95B8CAF}" destId="{015E3A5B-A38E-4DF5-96F0-97AF4CB6E699}" srcOrd="3" destOrd="0" presId="urn:microsoft.com/office/officeart/2017/3/layout/DropPinTimeline"/>
    <dgm:cxn modelId="{7E25868B-DB66-4723-A62D-4F0140079016}" type="presParOf" srcId="{0D58819B-CAAC-4328-8951-7291B95B8CAF}" destId="{FFB7B7DB-1FEF-4BCB-99A5-1D236EB21999}" srcOrd="4" destOrd="0" presId="urn:microsoft.com/office/officeart/2017/3/layout/DropPinTimeline"/>
    <dgm:cxn modelId="{9BC1CDF0-EA1B-4257-AAE5-E9CD580A14B3}" type="presParOf" srcId="{0D58819B-CAAC-4328-8951-7291B95B8CAF}" destId="{A3A86D0F-3902-4A22-9285-3060F8CAAC4B}" srcOrd="5" destOrd="0" presId="urn:microsoft.com/office/officeart/2017/3/layout/DropPinTimeline"/>
    <dgm:cxn modelId="{1423DC50-1D1F-49AE-8660-3C0C1EB7185F}" type="presParOf" srcId="{A9A65450-5E38-4239-8993-12B9331F5541}" destId="{6EF72353-84B8-4432-909B-2C500008F640}" srcOrd="3" destOrd="0" presId="urn:microsoft.com/office/officeart/2017/3/layout/DropPinTimeline"/>
    <dgm:cxn modelId="{F3768C95-4354-4266-A8E4-81C5C807B417}" type="presParOf" srcId="{A9A65450-5E38-4239-8993-12B9331F5541}" destId="{70FD0202-FA9E-4FA4-9C0C-28AC9A13FB5D}" srcOrd="4" destOrd="0" presId="urn:microsoft.com/office/officeart/2017/3/layout/DropPinTimeline"/>
    <dgm:cxn modelId="{9F3B1661-E022-43C4-BD43-21E1B8798F2E}" type="presParOf" srcId="{70FD0202-FA9E-4FA4-9C0C-28AC9A13FB5D}" destId="{B6D81D3E-A996-4AE2-9283-001FC95A420F}" srcOrd="0" destOrd="0" presId="urn:microsoft.com/office/officeart/2017/3/layout/DropPinTimeline"/>
    <dgm:cxn modelId="{3FDBA91D-C580-4B2B-B049-3D3D98D457C4}" type="presParOf" srcId="{70FD0202-FA9E-4FA4-9C0C-28AC9A13FB5D}" destId="{6E6AB679-125A-4A60-A612-A66089993FAA}" srcOrd="1" destOrd="0" presId="urn:microsoft.com/office/officeart/2017/3/layout/DropPinTimeline"/>
    <dgm:cxn modelId="{1FF92F0B-F7EC-439D-9BDA-3F3A58074B6A}" type="presParOf" srcId="{6E6AB679-125A-4A60-A612-A66089993FAA}" destId="{D7B6509B-5CA7-47D1-952B-4F4273FAE94A}" srcOrd="0" destOrd="0" presId="urn:microsoft.com/office/officeart/2017/3/layout/DropPinTimeline"/>
    <dgm:cxn modelId="{9690DC74-B6B1-4777-83A1-2C989A61044D}" type="presParOf" srcId="{6E6AB679-125A-4A60-A612-A66089993FAA}" destId="{AD92E247-1645-45AA-8653-70D88A8E9FAA}" srcOrd="1" destOrd="0" presId="urn:microsoft.com/office/officeart/2017/3/layout/DropPinTimeline"/>
    <dgm:cxn modelId="{E50729D6-24F3-4F10-A235-C6DF8532E795}" type="presParOf" srcId="{70FD0202-FA9E-4FA4-9C0C-28AC9A13FB5D}" destId="{E21B92BE-7BC3-4AD0-9DAD-8B7C57934966}" srcOrd="2" destOrd="0" presId="urn:microsoft.com/office/officeart/2017/3/layout/DropPinTimeline"/>
    <dgm:cxn modelId="{29830317-9277-4533-847A-E950035A07DF}" type="presParOf" srcId="{70FD0202-FA9E-4FA4-9C0C-28AC9A13FB5D}" destId="{2A35EF90-B04E-4F65-8B9E-A14D6AFDACED}" srcOrd="3" destOrd="0" presId="urn:microsoft.com/office/officeart/2017/3/layout/DropPinTimeline"/>
    <dgm:cxn modelId="{03F326A5-7D85-4D17-9418-19882CD721A7}" type="presParOf" srcId="{70FD0202-FA9E-4FA4-9C0C-28AC9A13FB5D}" destId="{9BD3AE26-B33D-4880-9CB1-BAB10A303C30}" srcOrd="4" destOrd="0" presId="urn:microsoft.com/office/officeart/2017/3/layout/DropPinTimeline"/>
    <dgm:cxn modelId="{97D6B14D-37D3-4C45-9F80-0ABB3F509C57}" type="presParOf" srcId="{70FD0202-FA9E-4FA4-9C0C-28AC9A13FB5D}" destId="{BA3EE3EA-CB63-48BA-A55C-5821E1ED2893}" srcOrd="5" destOrd="0" presId="urn:microsoft.com/office/officeart/2017/3/layout/DropPinTimeline"/>
    <dgm:cxn modelId="{9E33607D-FA6A-42E7-9C2E-201682085884}" type="presParOf" srcId="{A9A65450-5E38-4239-8993-12B9331F5541}" destId="{6107047E-8C99-4318-A8C9-8F77CFF9E0DE}" srcOrd="5" destOrd="0" presId="urn:microsoft.com/office/officeart/2017/3/layout/DropPinTimeline"/>
    <dgm:cxn modelId="{DF14D7F8-593D-4DE5-8DA1-0CF2C1B9AE5C}" type="presParOf" srcId="{A9A65450-5E38-4239-8993-12B9331F5541}" destId="{66AB9929-8AB2-4110-BC5D-163DBAEEF9A7}" srcOrd="6" destOrd="0" presId="urn:microsoft.com/office/officeart/2017/3/layout/DropPinTimeline"/>
    <dgm:cxn modelId="{A0A80926-8D0A-448B-93BE-B7130C148EB3}" type="presParOf" srcId="{66AB9929-8AB2-4110-BC5D-163DBAEEF9A7}" destId="{4F9393F6-617C-4C7F-942A-2A4166EF7A6A}" srcOrd="0" destOrd="0" presId="urn:microsoft.com/office/officeart/2017/3/layout/DropPinTimeline"/>
    <dgm:cxn modelId="{33D55670-14AE-4807-BB24-F85098B7F591}" type="presParOf" srcId="{66AB9929-8AB2-4110-BC5D-163DBAEEF9A7}" destId="{4E7F0477-92E1-4365-868B-3CF010127342}" srcOrd="1" destOrd="0" presId="urn:microsoft.com/office/officeart/2017/3/layout/DropPinTimeline"/>
    <dgm:cxn modelId="{D76AB6F6-F3D2-4EDE-9F9A-3AECCE79CDF4}" type="presParOf" srcId="{4E7F0477-92E1-4365-868B-3CF010127342}" destId="{2C1764A5-8B24-4398-8D51-FF662436D5AC}" srcOrd="0" destOrd="0" presId="urn:microsoft.com/office/officeart/2017/3/layout/DropPinTimeline"/>
    <dgm:cxn modelId="{7887C9BD-7C4F-40AA-B0ED-F4B825F6C9F0}" type="presParOf" srcId="{4E7F0477-92E1-4365-868B-3CF010127342}" destId="{71676A35-A691-4B75-842E-1CD2B6544368}" srcOrd="1" destOrd="0" presId="urn:microsoft.com/office/officeart/2017/3/layout/DropPinTimeline"/>
    <dgm:cxn modelId="{6F1B818A-B2AA-497D-8328-5456E2019087}" type="presParOf" srcId="{66AB9929-8AB2-4110-BC5D-163DBAEEF9A7}" destId="{0854BD45-E4E8-4CF7-8F1E-ECA5D566D39E}" srcOrd="2" destOrd="0" presId="urn:microsoft.com/office/officeart/2017/3/layout/DropPinTimeline"/>
    <dgm:cxn modelId="{5ABF331B-0DAC-42E6-B0DB-2975384F0C5B}" type="presParOf" srcId="{66AB9929-8AB2-4110-BC5D-163DBAEEF9A7}" destId="{4A933354-33FD-4B69-B09C-6C0327E528FE}" srcOrd="3" destOrd="0" presId="urn:microsoft.com/office/officeart/2017/3/layout/DropPinTimeline"/>
    <dgm:cxn modelId="{0998F34E-8D31-48AA-AB42-33AFF2E2EF5C}" type="presParOf" srcId="{66AB9929-8AB2-4110-BC5D-163DBAEEF9A7}" destId="{03C83038-E387-4761-A8CD-0EA01CF93E68}" srcOrd="4" destOrd="0" presId="urn:microsoft.com/office/officeart/2017/3/layout/DropPinTimeline"/>
    <dgm:cxn modelId="{D9F3194F-423E-4C06-802F-35079846FCF8}" type="presParOf" srcId="{66AB9929-8AB2-4110-BC5D-163DBAEEF9A7}" destId="{864F30CF-70F7-4F20-8B4B-181380C24B02}" srcOrd="5" destOrd="0" presId="urn:microsoft.com/office/officeart/2017/3/layout/DropPinTimeline"/>
    <dgm:cxn modelId="{72F0BCC1-5C6F-4602-81DB-044B3645E86C}" type="presParOf" srcId="{A9A65450-5E38-4239-8993-12B9331F5541}" destId="{5BE37AEB-683E-40ED-9262-ABC4AAE79F82}" srcOrd="7" destOrd="0" presId="urn:microsoft.com/office/officeart/2017/3/layout/DropPinTimeline"/>
    <dgm:cxn modelId="{0B2CA609-57B8-4BE3-91FF-3627F5751EE2}" type="presParOf" srcId="{A9A65450-5E38-4239-8993-12B9331F5541}" destId="{2D3F7C87-D1DF-406F-9D75-061598995E9A}" srcOrd="8" destOrd="0" presId="urn:microsoft.com/office/officeart/2017/3/layout/DropPinTimeline"/>
    <dgm:cxn modelId="{0F80D970-A24E-4191-BEB6-B0C8CEA929C2}" type="presParOf" srcId="{2D3F7C87-D1DF-406F-9D75-061598995E9A}" destId="{8FE10007-0DB2-4040-9C0B-FEA027B66464}" srcOrd="0" destOrd="0" presId="urn:microsoft.com/office/officeart/2017/3/layout/DropPinTimeline"/>
    <dgm:cxn modelId="{46A0C041-6FFC-42D7-818E-3A1548754DA9}" type="presParOf" srcId="{2D3F7C87-D1DF-406F-9D75-061598995E9A}" destId="{FC3C9AF2-A0DC-4CC2-9BC9-846F6AFC2279}" srcOrd="1" destOrd="0" presId="urn:microsoft.com/office/officeart/2017/3/layout/DropPinTimeline"/>
    <dgm:cxn modelId="{20FAF65E-8001-4EA4-872D-F4074CF6D5BE}" type="presParOf" srcId="{FC3C9AF2-A0DC-4CC2-9BC9-846F6AFC2279}" destId="{26BDF728-E171-438A-9F82-10B9AE750327}" srcOrd="0" destOrd="0" presId="urn:microsoft.com/office/officeart/2017/3/layout/DropPinTimeline"/>
    <dgm:cxn modelId="{9319D743-786F-4268-83E4-04A75958A8C1}" type="presParOf" srcId="{FC3C9AF2-A0DC-4CC2-9BC9-846F6AFC2279}" destId="{15C4EB31-7A0F-4CED-B81A-AB52A05E4E53}" srcOrd="1" destOrd="0" presId="urn:microsoft.com/office/officeart/2017/3/layout/DropPinTimeline"/>
    <dgm:cxn modelId="{6CB444D3-BA50-4DD2-83B5-F858EF8DC2AB}" type="presParOf" srcId="{2D3F7C87-D1DF-406F-9D75-061598995E9A}" destId="{4713611A-EDBB-4E7B-8416-E54AFEC0D568}" srcOrd="2" destOrd="0" presId="urn:microsoft.com/office/officeart/2017/3/layout/DropPinTimeline"/>
    <dgm:cxn modelId="{62C0C2A3-267D-4C9A-9079-56028EAECCE8}" type="presParOf" srcId="{2D3F7C87-D1DF-406F-9D75-061598995E9A}" destId="{F002FF6F-E3C1-4441-BD22-D78CF2E9D0B8}" srcOrd="3" destOrd="0" presId="urn:microsoft.com/office/officeart/2017/3/layout/DropPinTimeline"/>
    <dgm:cxn modelId="{20BBBB40-D091-49D9-A357-0E66EBB78EB1}" type="presParOf" srcId="{2D3F7C87-D1DF-406F-9D75-061598995E9A}" destId="{DF34A555-36FE-42F4-9444-A2A94C9CFA2F}" srcOrd="4" destOrd="0" presId="urn:microsoft.com/office/officeart/2017/3/layout/DropPinTimeline"/>
    <dgm:cxn modelId="{D989620C-0068-4305-A685-3916CF3F720E}" type="presParOf" srcId="{2D3F7C87-D1DF-406F-9D75-061598995E9A}" destId="{A45D6BB9-A589-45A9-ACD1-8F8E9B0C0B5F}" srcOrd="5" destOrd="0" presId="urn:microsoft.com/office/officeart/2017/3/layout/DropPinTimeline"/>
    <dgm:cxn modelId="{E0789610-5B6A-422B-99AF-371E7EACBA60}" type="presParOf" srcId="{A9A65450-5E38-4239-8993-12B9331F5541}" destId="{C84314FE-A14F-47B8-A8FA-E98E829F432F}" srcOrd="9" destOrd="0" presId="urn:microsoft.com/office/officeart/2017/3/layout/DropPinTimeline"/>
    <dgm:cxn modelId="{13638FC5-A7C4-473F-9C3A-183194F53EDF}" type="presParOf" srcId="{A9A65450-5E38-4239-8993-12B9331F5541}" destId="{A8C466F1-4B50-46A2-8E4E-AA5C760A57D8}" srcOrd="10" destOrd="0" presId="urn:microsoft.com/office/officeart/2017/3/layout/DropPinTimeline"/>
    <dgm:cxn modelId="{66223647-6151-4B27-AC89-D0606B1EA22E}" type="presParOf" srcId="{A8C466F1-4B50-46A2-8E4E-AA5C760A57D8}" destId="{C9A96CD8-153F-4559-9100-94CC76D869B9}" srcOrd="0" destOrd="0" presId="urn:microsoft.com/office/officeart/2017/3/layout/DropPinTimeline"/>
    <dgm:cxn modelId="{8E7DB747-EF90-4950-9B9B-639F56B2D411}" type="presParOf" srcId="{A8C466F1-4B50-46A2-8E4E-AA5C760A57D8}" destId="{8322A83B-3972-49B1-8868-4E3AF5D19E4C}" srcOrd="1" destOrd="0" presId="urn:microsoft.com/office/officeart/2017/3/layout/DropPinTimeline"/>
    <dgm:cxn modelId="{A4C5EC4C-6E1F-4BAA-B59A-43F25C9F89B7}" type="presParOf" srcId="{8322A83B-3972-49B1-8868-4E3AF5D19E4C}" destId="{60E443C2-D6F7-434B-8DEC-0E2E3C9EB1D9}" srcOrd="0" destOrd="0" presId="urn:microsoft.com/office/officeart/2017/3/layout/DropPinTimeline"/>
    <dgm:cxn modelId="{71624332-A0B4-412A-85F9-AE844C485323}" type="presParOf" srcId="{8322A83B-3972-49B1-8868-4E3AF5D19E4C}" destId="{A8D69EBA-D57A-4D48-AC1D-301C5118201E}" srcOrd="1" destOrd="0" presId="urn:microsoft.com/office/officeart/2017/3/layout/DropPinTimeline"/>
    <dgm:cxn modelId="{591BEB35-5886-4D45-B006-B1F1E24F4C80}" type="presParOf" srcId="{A8C466F1-4B50-46A2-8E4E-AA5C760A57D8}" destId="{FBD182A4-3224-44F0-A2CC-187AB2C4AC71}" srcOrd="2" destOrd="0" presId="urn:microsoft.com/office/officeart/2017/3/layout/DropPinTimeline"/>
    <dgm:cxn modelId="{DF4AA0D1-EEF9-453E-8E6C-D76C0FFE6C7A}" type="presParOf" srcId="{A8C466F1-4B50-46A2-8E4E-AA5C760A57D8}" destId="{B766C7A1-70F6-41D2-9C3A-D88A0AC8C82E}" srcOrd="3" destOrd="0" presId="urn:microsoft.com/office/officeart/2017/3/layout/DropPinTimeline"/>
    <dgm:cxn modelId="{6805F6C6-2F61-4A3F-A6B7-F7F98499772B}" type="presParOf" srcId="{A8C466F1-4B50-46A2-8E4E-AA5C760A57D8}" destId="{466A69D1-6105-4F83-B124-C54A3BD8426A}" srcOrd="4" destOrd="0" presId="urn:microsoft.com/office/officeart/2017/3/layout/DropPinTimeline"/>
    <dgm:cxn modelId="{D9E66651-F4A8-4687-9D66-C8E68D724461}" type="presParOf" srcId="{A8C466F1-4B50-46A2-8E4E-AA5C760A57D8}" destId="{FEC5943E-985F-4D9A-88A2-54C364E2FDBE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D6DB7-8611-4D60-8F38-8902ECCF3384}">
      <dsp:nvSpPr>
        <dsp:cNvPr id="0" name=""/>
        <dsp:cNvSpPr/>
      </dsp:nvSpPr>
      <dsp:spPr>
        <a:xfrm>
          <a:off x="1894342" y="238"/>
          <a:ext cx="985412" cy="98541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12353-5A88-43F8-B3EB-690F71BA521C}">
      <dsp:nvSpPr>
        <dsp:cNvPr id="0" name=""/>
        <dsp:cNvSpPr/>
      </dsp:nvSpPr>
      <dsp:spPr>
        <a:xfrm>
          <a:off x="2104347" y="210244"/>
          <a:ext cx="565400" cy="5654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E1FCB-E787-42A3-BB36-1288F212C3E4}">
      <dsp:nvSpPr>
        <dsp:cNvPr id="0" name=""/>
        <dsp:cNvSpPr/>
      </dsp:nvSpPr>
      <dsp:spPr>
        <a:xfrm>
          <a:off x="1579333" y="1292581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Who: Managers &amp; Assistants with 10+ years of continuing service in local government</a:t>
          </a:r>
          <a:endParaRPr lang="en-US" sz="1100" kern="1200"/>
        </a:p>
      </dsp:txBody>
      <dsp:txXfrm>
        <a:off x="1579333" y="1292581"/>
        <a:ext cx="1615429" cy="646171"/>
      </dsp:txXfrm>
    </dsp:sp>
    <dsp:sp modelId="{AEB1A284-5FC2-4926-AEB0-897D73427D13}">
      <dsp:nvSpPr>
        <dsp:cNvPr id="0" name=""/>
        <dsp:cNvSpPr/>
      </dsp:nvSpPr>
      <dsp:spPr>
        <a:xfrm>
          <a:off x="3792472" y="238"/>
          <a:ext cx="985412" cy="98541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05295-E7C7-4BE5-9D99-1C7F50DC82D3}">
      <dsp:nvSpPr>
        <dsp:cNvPr id="0" name=""/>
        <dsp:cNvSpPr/>
      </dsp:nvSpPr>
      <dsp:spPr>
        <a:xfrm>
          <a:off x="4002477" y="210244"/>
          <a:ext cx="565400" cy="5654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CCD33-049E-4D51-B0C8-30D8110B2399}">
      <dsp:nvSpPr>
        <dsp:cNvPr id="0" name=""/>
        <dsp:cNvSpPr/>
      </dsp:nvSpPr>
      <dsp:spPr>
        <a:xfrm>
          <a:off x="3477463" y="1292581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When: March 30 - April 4, 2025</a:t>
          </a:r>
          <a:endParaRPr lang="en-US" sz="1100" kern="1200"/>
        </a:p>
      </dsp:txBody>
      <dsp:txXfrm>
        <a:off x="3477463" y="1292581"/>
        <a:ext cx="1615429" cy="646171"/>
      </dsp:txXfrm>
    </dsp:sp>
    <dsp:sp modelId="{FBFB3594-B55A-4965-AA2B-EB28AB42CC11}">
      <dsp:nvSpPr>
        <dsp:cNvPr id="0" name=""/>
        <dsp:cNvSpPr/>
      </dsp:nvSpPr>
      <dsp:spPr>
        <a:xfrm>
          <a:off x="5690601" y="238"/>
          <a:ext cx="985412" cy="98541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9DF41-37B6-4FBD-8208-8BF883BE5E93}">
      <dsp:nvSpPr>
        <dsp:cNvPr id="0" name=""/>
        <dsp:cNvSpPr/>
      </dsp:nvSpPr>
      <dsp:spPr>
        <a:xfrm>
          <a:off x="5900607" y="210244"/>
          <a:ext cx="565400" cy="5654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0DDDE-E7A1-4569-B784-B2FE0CB19C78}">
      <dsp:nvSpPr>
        <dsp:cNvPr id="0" name=""/>
        <dsp:cNvSpPr/>
      </dsp:nvSpPr>
      <dsp:spPr>
        <a:xfrm>
          <a:off x="5375593" y="1292581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Where: Inn at the Crossroads in Lake City, SC</a:t>
          </a:r>
          <a:endParaRPr lang="en-US" sz="1100" kern="1200"/>
        </a:p>
      </dsp:txBody>
      <dsp:txXfrm>
        <a:off x="5375593" y="1292581"/>
        <a:ext cx="1615429" cy="646171"/>
      </dsp:txXfrm>
    </dsp:sp>
    <dsp:sp modelId="{A3CE2FDA-3EDC-401B-9B44-014BFCEE48CC}">
      <dsp:nvSpPr>
        <dsp:cNvPr id="0" name=""/>
        <dsp:cNvSpPr/>
      </dsp:nvSpPr>
      <dsp:spPr>
        <a:xfrm>
          <a:off x="7588731" y="238"/>
          <a:ext cx="985412" cy="98541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D9FFE-23BD-412B-AE4C-BED3E8A70849}">
      <dsp:nvSpPr>
        <dsp:cNvPr id="0" name=""/>
        <dsp:cNvSpPr/>
      </dsp:nvSpPr>
      <dsp:spPr>
        <a:xfrm>
          <a:off x="7798737" y="210244"/>
          <a:ext cx="565400" cy="5654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B283E-65DC-475F-B88D-C94AE1626722}">
      <dsp:nvSpPr>
        <dsp:cNvPr id="0" name=""/>
        <dsp:cNvSpPr/>
      </dsp:nvSpPr>
      <dsp:spPr>
        <a:xfrm>
          <a:off x="7273722" y="1292581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/>
            <a:t>Tuition: $5,750 includes lodging, all meals and materials (excludes travel)</a:t>
          </a:r>
          <a:endParaRPr lang="en-US" sz="1100" kern="1200"/>
        </a:p>
      </dsp:txBody>
      <dsp:txXfrm>
        <a:off x="7273722" y="1292581"/>
        <a:ext cx="1615429" cy="646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20C68-1E3D-49D5-9BBD-455A8FD069B6}">
      <dsp:nvSpPr>
        <dsp:cNvPr id="0" name=""/>
        <dsp:cNvSpPr/>
      </dsp:nvSpPr>
      <dsp:spPr>
        <a:xfrm>
          <a:off x="0" y="3081379"/>
          <a:ext cx="6492875" cy="2021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An opportunity for servant leaders to connect, ignite their passion, and define their legacy, understanding:</a:t>
          </a:r>
          <a:endParaRPr lang="en-US" sz="2100" kern="1200"/>
        </a:p>
      </dsp:txBody>
      <dsp:txXfrm>
        <a:off x="0" y="3081379"/>
        <a:ext cx="6492875" cy="1091727"/>
      </dsp:txXfrm>
    </dsp:sp>
    <dsp:sp modelId="{595BC0B8-32D7-49F2-8E9B-8C67E86913CB}">
      <dsp:nvSpPr>
        <dsp:cNvPr id="0" name=""/>
        <dsp:cNvSpPr/>
      </dsp:nvSpPr>
      <dsp:spPr>
        <a:xfrm>
          <a:off x="0" y="4132672"/>
          <a:ext cx="3246437" cy="9299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/>
            <a:t>If not us, who will lead in these times?</a:t>
          </a:r>
          <a:endParaRPr lang="en-US" sz="2700" kern="1200"/>
        </a:p>
      </dsp:txBody>
      <dsp:txXfrm>
        <a:off x="0" y="4132672"/>
        <a:ext cx="3246437" cy="929990"/>
      </dsp:txXfrm>
    </dsp:sp>
    <dsp:sp modelId="{C424AC27-543B-430E-9899-71684E91EA18}">
      <dsp:nvSpPr>
        <dsp:cNvPr id="0" name=""/>
        <dsp:cNvSpPr/>
      </dsp:nvSpPr>
      <dsp:spPr>
        <a:xfrm>
          <a:off x="3246437" y="4132672"/>
          <a:ext cx="3246437" cy="929990"/>
        </a:xfrm>
        <a:prstGeom prst="rect">
          <a:avLst/>
        </a:prstGeom>
        <a:solidFill>
          <a:schemeClr val="accent2">
            <a:tint val="40000"/>
            <a:alpha val="90000"/>
            <a:hueOff val="-4524440"/>
            <a:satOff val="25974"/>
            <a:lumOff val="1714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4524440"/>
              <a:satOff val="25974"/>
              <a:lumOff val="17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/>
            <a:t>If not now, when?</a:t>
          </a:r>
          <a:endParaRPr lang="en-US" sz="2700" kern="1200"/>
        </a:p>
      </dsp:txBody>
      <dsp:txXfrm>
        <a:off x="3246437" y="4132672"/>
        <a:ext cx="3246437" cy="929990"/>
      </dsp:txXfrm>
    </dsp:sp>
    <dsp:sp modelId="{05BFF1EB-E3B3-413C-9470-F72D0BD71D73}">
      <dsp:nvSpPr>
        <dsp:cNvPr id="0" name=""/>
        <dsp:cNvSpPr/>
      </dsp:nvSpPr>
      <dsp:spPr>
        <a:xfrm rot="10800000">
          <a:off x="0" y="2302"/>
          <a:ext cx="6492875" cy="3109402"/>
        </a:xfrm>
        <a:prstGeom prst="upArrowCallout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A journey to transmit yourself, your community, and the profession greater and more beautiful than each was transmitted to you.</a:t>
          </a:r>
          <a:endParaRPr lang="en-US" sz="2100" kern="1200"/>
        </a:p>
      </dsp:txBody>
      <dsp:txXfrm rot="10800000">
        <a:off x="0" y="2302"/>
        <a:ext cx="6492875" cy="2020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145DA-2E76-4E66-B723-7739E3A8D862}">
      <dsp:nvSpPr>
        <dsp:cNvPr id="0" name=""/>
        <dsp:cNvSpPr/>
      </dsp:nvSpPr>
      <dsp:spPr>
        <a:xfrm>
          <a:off x="0" y="2283145"/>
          <a:ext cx="623735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921EE3-D123-4337-8924-FB466D4A34F4}">
      <dsp:nvSpPr>
        <dsp:cNvPr id="0" name=""/>
        <dsp:cNvSpPr/>
      </dsp:nvSpPr>
      <dsp:spPr>
        <a:xfrm rot="8100000">
          <a:off x="63766" y="540770"/>
          <a:ext cx="306612" cy="306612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FF0A7-8B75-448E-9D72-A97756E28B34}">
      <dsp:nvSpPr>
        <dsp:cNvPr id="0" name=""/>
        <dsp:cNvSpPr/>
      </dsp:nvSpPr>
      <dsp:spPr>
        <a:xfrm>
          <a:off x="97828" y="574832"/>
          <a:ext cx="238488" cy="238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4FAE9-E8BA-4794-A224-D9F1B033FA54}">
      <dsp:nvSpPr>
        <dsp:cNvPr id="0" name=""/>
        <dsp:cNvSpPr/>
      </dsp:nvSpPr>
      <dsp:spPr>
        <a:xfrm>
          <a:off x="433879" y="931523"/>
          <a:ext cx="1357101" cy="135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Applications Accepted thru January 1, 2025</a:t>
          </a:r>
        </a:p>
      </dsp:txBody>
      <dsp:txXfrm>
        <a:off x="433879" y="931523"/>
        <a:ext cx="1357101" cy="1351622"/>
      </dsp:txXfrm>
    </dsp:sp>
    <dsp:sp modelId="{86467640-0AAA-45CF-A92B-1B9799A24159}">
      <dsp:nvSpPr>
        <dsp:cNvPr id="0" name=""/>
        <dsp:cNvSpPr/>
      </dsp:nvSpPr>
      <dsp:spPr>
        <a:xfrm>
          <a:off x="433879" y="456629"/>
          <a:ext cx="1357101" cy="47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Jan. 1, 2025</a:t>
          </a:r>
        </a:p>
      </dsp:txBody>
      <dsp:txXfrm>
        <a:off x="433879" y="456629"/>
        <a:ext cx="1357101" cy="474894"/>
      </dsp:txXfrm>
    </dsp:sp>
    <dsp:sp modelId="{F08D7B61-F830-4D1B-8D00-11BC80510FBC}">
      <dsp:nvSpPr>
        <dsp:cNvPr id="0" name=""/>
        <dsp:cNvSpPr/>
      </dsp:nvSpPr>
      <dsp:spPr>
        <a:xfrm>
          <a:off x="217072" y="931523"/>
          <a:ext cx="0" cy="1351622"/>
        </a:xfrm>
        <a:prstGeom prst="line">
          <a:avLst/>
        </a:pr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FA243-5299-4928-A287-0BA7DBB6538B}">
      <dsp:nvSpPr>
        <dsp:cNvPr id="0" name=""/>
        <dsp:cNvSpPr/>
      </dsp:nvSpPr>
      <dsp:spPr>
        <a:xfrm>
          <a:off x="198686" y="2240405"/>
          <a:ext cx="78050" cy="8548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3D78C-28EB-4EEB-A2A7-58E68DB62838}">
      <dsp:nvSpPr>
        <dsp:cNvPr id="0" name=""/>
        <dsp:cNvSpPr/>
      </dsp:nvSpPr>
      <dsp:spPr>
        <a:xfrm rot="18900000">
          <a:off x="952988" y="3718908"/>
          <a:ext cx="306612" cy="306612"/>
        </a:xfrm>
        <a:prstGeom prst="teardrop">
          <a:avLst>
            <a:gd name="adj" fmla="val 115000"/>
          </a:avLst>
        </a:prstGeom>
        <a:solidFill>
          <a:schemeClr val="accent5">
            <a:hueOff val="-743124"/>
            <a:satOff val="732"/>
            <a:lumOff val="1647"/>
            <a:alphaOff val="0"/>
          </a:schemeClr>
        </a:solidFill>
        <a:ln w="15875" cap="rnd" cmpd="sng" algn="ctr">
          <a:solidFill>
            <a:schemeClr val="accent5">
              <a:hueOff val="-743124"/>
              <a:satOff val="732"/>
              <a:lumOff val="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47228-5CBB-41C7-8A8E-51DD086F1251}">
      <dsp:nvSpPr>
        <dsp:cNvPr id="0" name=""/>
        <dsp:cNvSpPr/>
      </dsp:nvSpPr>
      <dsp:spPr>
        <a:xfrm>
          <a:off x="987050" y="3752970"/>
          <a:ext cx="238488" cy="238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E541C-C272-47D6-BBAF-BEFCFF5E9317}">
      <dsp:nvSpPr>
        <dsp:cNvPr id="0" name=""/>
        <dsp:cNvSpPr/>
      </dsp:nvSpPr>
      <dsp:spPr>
        <a:xfrm>
          <a:off x="1323102" y="2283145"/>
          <a:ext cx="1357101" cy="135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Participants are selected and confirmed</a:t>
          </a:r>
        </a:p>
      </dsp:txBody>
      <dsp:txXfrm>
        <a:off x="1323102" y="2283145"/>
        <a:ext cx="1357101" cy="1351622"/>
      </dsp:txXfrm>
    </dsp:sp>
    <dsp:sp modelId="{015E3A5B-A38E-4DF5-96F0-97AF4CB6E699}">
      <dsp:nvSpPr>
        <dsp:cNvPr id="0" name=""/>
        <dsp:cNvSpPr/>
      </dsp:nvSpPr>
      <dsp:spPr>
        <a:xfrm>
          <a:off x="1323102" y="3634767"/>
          <a:ext cx="1357101" cy="47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Dec. 6 2024</a:t>
          </a:r>
        </a:p>
      </dsp:txBody>
      <dsp:txXfrm>
        <a:off x="1323102" y="3634767"/>
        <a:ext cx="1357101" cy="474894"/>
      </dsp:txXfrm>
    </dsp:sp>
    <dsp:sp modelId="{FFB7B7DB-1FEF-4BCB-99A5-1D236EB21999}">
      <dsp:nvSpPr>
        <dsp:cNvPr id="0" name=""/>
        <dsp:cNvSpPr/>
      </dsp:nvSpPr>
      <dsp:spPr>
        <a:xfrm>
          <a:off x="1106294" y="2283145"/>
          <a:ext cx="0" cy="1351622"/>
        </a:xfrm>
        <a:prstGeom prst="line">
          <a:avLst/>
        </a:prstGeom>
        <a:noFill/>
        <a:ln w="12700" cap="rnd" cmpd="sng" algn="ctr">
          <a:solidFill>
            <a:schemeClr val="accent5">
              <a:hueOff val="-530803"/>
              <a:satOff val="523"/>
              <a:lumOff val="1177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79DB0-7CF2-47E0-87FF-B52193386A72}">
      <dsp:nvSpPr>
        <dsp:cNvPr id="0" name=""/>
        <dsp:cNvSpPr/>
      </dsp:nvSpPr>
      <dsp:spPr>
        <a:xfrm>
          <a:off x="1087909" y="2240405"/>
          <a:ext cx="78050" cy="85480"/>
        </a:xfrm>
        <a:prstGeom prst="ellipse">
          <a:avLst/>
        </a:prstGeom>
        <a:solidFill>
          <a:schemeClr val="accent5">
            <a:hueOff val="-530803"/>
            <a:satOff val="523"/>
            <a:lumOff val="1177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6509B-5CA7-47D1-952B-4F4273FAE94A}">
      <dsp:nvSpPr>
        <dsp:cNvPr id="0" name=""/>
        <dsp:cNvSpPr/>
      </dsp:nvSpPr>
      <dsp:spPr>
        <a:xfrm rot="8100000">
          <a:off x="1842211" y="540770"/>
          <a:ext cx="306612" cy="306612"/>
        </a:xfrm>
        <a:prstGeom prst="teardrop">
          <a:avLst>
            <a:gd name="adj" fmla="val 115000"/>
          </a:avLst>
        </a:prstGeom>
        <a:solidFill>
          <a:schemeClr val="accent5">
            <a:hueOff val="-1486249"/>
            <a:satOff val="1463"/>
            <a:lumOff val="3294"/>
            <a:alphaOff val="0"/>
          </a:schemeClr>
        </a:solidFill>
        <a:ln w="15875" cap="rnd" cmpd="sng" algn="ctr">
          <a:solidFill>
            <a:schemeClr val="accent5">
              <a:hueOff val="-1486249"/>
              <a:satOff val="1463"/>
              <a:lumOff val="3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2E247-1645-45AA-8653-70D88A8E9FAA}">
      <dsp:nvSpPr>
        <dsp:cNvPr id="0" name=""/>
        <dsp:cNvSpPr/>
      </dsp:nvSpPr>
      <dsp:spPr>
        <a:xfrm>
          <a:off x="1876273" y="574832"/>
          <a:ext cx="238488" cy="238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1B92BE-7BC3-4AD0-9DAD-8B7C57934966}">
      <dsp:nvSpPr>
        <dsp:cNvPr id="0" name=""/>
        <dsp:cNvSpPr/>
      </dsp:nvSpPr>
      <dsp:spPr>
        <a:xfrm>
          <a:off x="2212325" y="931523"/>
          <a:ext cx="1357101" cy="135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Pre-session Zoom Meeting for Participants</a:t>
          </a:r>
        </a:p>
      </dsp:txBody>
      <dsp:txXfrm>
        <a:off x="2212325" y="931523"/>
        <a:ext cx="1357101" cy="1351622"/>
      </dsp:txXfrm>
    </dsp:sp>
    <dsp:sp modelId="{2A35EF90-B04E-4F65-8B9E-A14D6AFDACED}">
      <dsp:nvSpPr>
        <dsp:cNvPr id="0" name=""/>
        <dsp:cNvSpPr/>
      </dsp:nvSpPr>
      <dsp:spPr>
        <a:xfrm>
          <a:off x="2212325" y="456629"/>
          <a:ext cx="1357101" cy="47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Corbel" panose="020B0503020204020204"/>
            </a:rPr>
            <a:t>Early Jan. 2025</a:t>
          </a:r>
          <a:endParaRPr lang="en-US" sz="1700" kern="1200" dirty="0"/>
        </a:p>
      </dsp:txBody>
      <dsp:txXfrm>
        <a:off x="2212325" y="456629"/>
        <a:ext cx="1357101" cy="474894"/>
      </dsp:txXfrm>
    </dsp:sp>
    <dsp:sp modelId="{9BD3AE26-B33D-4880-9CB1-BAB10A303C30}">
      <dsp:nvSpPr>
        <dsp:cNvPr id="0" name=""/>
        <dsp:cNvSpPr/>
      </dsp:nvSpPr>
      <dsp:spPr>
        <a:xfrm>
          <a:off x="1995517" y="931523"/>
          <a:ext cx="0" cy="1351622"/>
        </a:xfrm>
        <a:prstGeom prst="line">
          <a:avLst/>
        </a:prstGeom>
        <a:noFill/>
        <a:ln w="12700" cap="rnd" cmpd="sng" algn="ctr">
          <a:solidFill>
            <a:schemeClr val="accent5">
              <a:hueOff val="-1061606"/>
              <a:satOff val="1045"/>
              <a:lumOff val="235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81D3E-A996-4AE2-9283-001FC95A420F}">
      <dsp:nvSpPr>
        <dsp:cNvPr id="0" name=""/>
        <dsp:cNvSpPr/>
      </dsp:nvSpPr>
      <dsp:spPr>
        <a:xfrm>
          <a:off x="1977131" y="2240405"/>
          <a:ext cx="78050" cy="85480"/>
        </a:xfrm>
        <a:prstGeom prst="ellipse">
          <a:avLst/>
        </a:prstGeom>
        <a:solidFill>
          <a:schemeClr val="accent5">
            <a:hueOff val="-1061606"/>
            <a:satOff val="1045"/>
            <a:lumOff val="235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764A5-8B24-4398-8D51-FF662436D5AC}">
      <dsp:nvSpPr>
        <dsp:cNvPr id="0" name=""/>
        <dsp:cNvSpPr/>
      </dsp:nvSpPr>
      <dsp:spPr>
        <a:xfrm rot="18900000">
          <a:off x="2731434" y="3718908"/>
          <a:ext cx="306612" cy="306612"/>
        </a:xfrm>
        <a:prstGeom prst="teardrop">
          <a:avLst>
            <a:gd name="adj" fmla="val 115000"/>
          </a:avLst>
        </a:prstGeom>
        <a:solidFill>
          <a:schemeClr val="accent5">
            <a:hueOff val="-2229373"/>
            <a:satOff val="2195"/>
            <a:lumOff val="4942"/>
            <a:alphaOff val="0"/>
          </a:schemeClr>
        </a:solidFill>
        <a:ln w="15875" cap="rnd" cmpd="sng" algn="ctr">
          <a:solidFill>
            <a:schemeClr val="accent5">
              <a:hueOff val="-2229373"/>
              <a:satOff val="2195"/>
              <a:lumOff val="4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76A35-A691-4B75-842E-1CD2B6544368}">
      <dsp:nvSpPr>
        <dsp:cNvPr id="0" name=""/>
        <dsp:cNvSpPr/>
      </dsp:nvSpPr>
      <dsp:spPr>
        <a:xfrm>
          <a:off x="2765496" y="3752970"/>
          <a:ext cx="238488" cy="238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4BD45-E4E8-4CF7-8F1E-ECA5D566D39E}">
      <dsp:nvSpPr>
        <dsp:cNvPr id="0" name=""/>
        <dsp:cNvSpPr/>
      </dsp:nvSpPr>
      <dsp:spPr>
        <a:xfrm>
          <a:off x="3101547" y="2283145"/>
          <a:ext cx="1357101" cy="135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Pre-session Work is sent to Participants</a:t>
          </a:r>
        </a:p>
      </dsp:txBody>
      <dsp:txXfrm>
        <a:off x="3101547" y="2283145"/>
        <a:ext cx="1357101" cy="1351622"/>
      </dsp:txXfrm>
    </dsp:sp>
    <dsp:sp modelId="{4A933354-33FD-4B69-B09C-6C0327E528FE}">
      <dsp:nvSpPr>
        <dsp:cNvPr id="0" name=""/>
        <dsp:cNvSpPr/>
      </dsp:nvSpPr>
      <dsp:spPr>
        <a:xfrm>
          <a:off x="3101547" y="3634767"/>
          <a:ext cx="1357101" cy="47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Corbel" panose="020B0503020204020204"/>
            </a:rPr>
            <a:t>Late Jan</a:t>
          </a:r>
          <a:r>
            <a:rPr lang="en-US" sz="1700" kern="1200" dirty="0"/>
            <a:t>. 2025</a:t>
          </a:r>
        </a:p>
      </dsp:txBody>
      <dsp:txXfrm>
        <a:off x="3101547" y="3634767"/>
        <a:ext cx="1357101" cy="474894"/>
      </dsp:txXfrm>
    </dsp:sp>
    <dsp:sp modelId="{03C83038-E387-4761-A8CD-0EA01CF93E68}">
      <dsp:nvSpPr>
        <dsp:cNvPr id="0" name=""/>
        <dsp:cNvSpPr/>
      </dsp:nvSpPr>
      <dsp:spPr>
        <a:xfrm>
          <a:off x="2884740" y="2283145"/>
          <a:ext cx="0" cy="1351622"/>
        </a:xfrm>
        <a:prstGeom prst="line">
          <a:avLst/>
        </a:prstGeom>
        <a:noFill/>
        <a:ln w="12700" cap="rnd" cmpd="sng" algn="ctr">
          <a:solidFill>
            <a:schemeClr val="accent5">
              <a:hueOff val="-1592409"/>
              <a:satOff val="1568"/>
              <a:lumOff val="353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393F6-617C-4C7F-942A-2A4166EF7A6A}">
      <dsp:nvSpPr>
        <dsp:cNvPr id="0" name=""/>
        <dsp:cNvSpPr/>
      </dsp:nvSpPr>
      <dsp:spPr>
        <a:xfrm>
          <a:off x="2866354" y="2240405"/>
          <a:ext cx="78050" cy="85480"/>
        </a:xfrm>
        <a:prstGeom prst="ellipse">
          <a:avLst/>
        </a:prstGeom>
        <a:solidFill>
          <a:schemeClr val="accent5">
            <a:hueOff val="-1592409"/>
            <a:satOff val="1568"/>
            <a:lumOff val="353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DF728-E171-438A-9F82-10B9AE750327}">
      <dsp:nvSpPr>
        <dsp:cNvPr id="0" name=""/>
        <dsp:cNvSpPr/>
      </dsp:nvSpPr>
      <dsp:spPr>
        <a:xfrm rot="8100000">
          <a:off x="3620657" y="540770"/>
          <a:ext cx="306612" cy="306612"/>
        </a:xfrm>
        <a:prstGeom prst="teardrop">
          <a:avLst>
            <a:gd name="adj" fmla="val 115000"/>
          </a:avLst>
        </a:prstGeom>
        <a:solidFill>
          <a:schemeClr val="accent5">
            <a:hueOff val="-2972498"/>
            <a:satOff val="2926"/>
            <a:lumOff val="6589"/>
            <a:alphaOff val="0"/>
          </a:schemeClr>
        </a:solidFill>
        <a:ln w="15875" cap="rnd" cmpd="sng" algn="ctr">
          <a:solidFill>
            <a:schemeClr val="accent5">
              <a:hueOff val="-2972498"/>
              <a:satOff val="2926"/>
              <a:lumOff val="6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4EB31-7A0F-4CED-B81A-AB52A05E4E53}">
      <dsp:nvSpPr>
        <dsp:cNvPr id="0" name=""/>
        <dsp:cNvSpPr/>
      </dsp:nvSpPr>
      <dsp:spPr>
        <a:xfrm>
          <a:off x="3654718" y="574832"/>
          <a:ext cx="238488" cy="238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3611A-EDBB-4E7B-8416-E54AFEC0D568}">
      <dsp:nvSpPr>
        <dsp:cNvPr id="0" name=""/>
        <dsp:cNvSpPr/>
      </dsp:nvSpPr>
      <dsp:spPr>
        <a:xfrm>
          <a:off x="3990770" y="931523"/>
          <a:ext cx="1357101" cy="135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Pre-session Participant Zoom session</a:t>
          </a:r>
        </a:p>
      </dsp:txBody>
      <dsp:txXfrm>
        <a:off x="3990770" y="931523"/>
        <a:ext cx="1357101" cy="1351622"/>
      </dsp:txXfrm>
    </dsp:sp>
    <dsp:sp modelId="{F002FF6F-E3C1-4441-BD22-D78CF2E9D0B8}">
      <dsp:nvSpPr>
        <dsp:cNvPr id="0" name=""/>
        <dsp:cNvSpPr/>
      </dsp:nvSpPr>
      <dsp:spPr>
        <a:xfrm>
          <a:off x="3990770" y="456629"/>
          <a:ext cx="1357101" cy="47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Feb. 2025</a:t>
          </a:r>
        </a:p>
      </dsp:txBody>
      <dsp:txXfrm>
        <a:off x="3990770" y="456629"/>
        <a:ext cx="1357101" cy="474894"/>
      </dsp:txXfrm>
    </dsp:sp>
    <dsp:sp modelId="{DF34A555-36FE-42F4-9444-A2A94C9CFA2F}">
      <dsp:nvSpPr>
        <dsp:cNvPr id="0" name=""/>
        <dsp:cNvSpPr/>
      </dsp:nvSpPr>
      <dsp:spPr>
        <a:xfrm>
          <a:off x="3773963" y="931523"/>
          <a:ext cx="0" cy="1351622"/>
        </a:xfrm>
        <a:prstGeom prst="line">
          <a:avLst/>
        </a:prstGeom>
        <a:noFill/>
        <a:ln w="12700" cap="rnd" cmpd="sng" algn="ctr">
          <a:solidFill>
            <a:schemeClr val="accent5">
              <a:hueOff val="-2123213"/>
              <a:satOff val="2090"/>
              <a:lumOff val="4706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10007-0DB2-4040-9C0B-FEA027B66464}">
      <dsp:nvSpPr>
        <dsp:cNvPr id="0" name=""/>
        <dsp:cNvSpPr/>
      </dsp:nvSpPr>
      <dsp:spPr>
        <a:xfrm>
          <a:off x="3755577" y="2240405"/>
          <a:ext cx="78050" cy="85480"/>
        </a:xfrm>
        <a:prstGeom prst="ellipse">
          <a:avLst/>
        </a:prstGeom>
        <a:solidFill>
          <a:schemeClr val="accent5">
            <a:hueOff val="-2123213"/>
            <a:satOff val="2090"/>
            <a:lumOff val="4706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443C2-D6F7-434B-8DEC-0E2E3C9EB1D9}">
      <dsp:nvSpPr>
        <dsp:cNvPr id="0" name=""/>
        <dsp:cNvSpPr/>
      </dsp:nvSpPr>
      <dsp:spPr>
        <a:xfrm rot="18900000">
          <a:off x="4509879" y="3718908"/>
          <a:ext cx="306612" cy="306612"/>
        </a:xfrm>
        <a:prstGeom prst="teardrop">
          <a:avLst>
            <a:gd name="adj" fmla="val 115000"/>
          </a:avLst>
        </a:prstGeom>
        <a:solidFill>
          <a:schemeClr val="accent5">
            <a:hueOff val="-3715622"/>
            <a:satOff val="3658"/>
            <a:lumOff val="8236"/>
            <a:alphaOff val="0"/>
          </a:schemeClr>
        </a:solidFill>
        <a:ln w="15875" cap="rnd" cmpd="sng" algn="ctr">
          <a:solidFill>
            <a:schemeClr val="accent5">
              <a:hueOff val="-3715622"/>
              <a:satOff val="3658"/>
              <a:lumOff val="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69EBA-D57A-4D48-AC1D-301C5118201E}">
      <dsp:nvSpPr>
        <dsp:cNvPr id="0" name=""/>
        <dsp:cNvSpPr/>
      </dsp:nvSpPr>
      <dsp:spPr>
        <a:xfrm>
          <a:off x="4543941" y="3752970"/>
          <a:ext cx="238488" cy="23848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182A4-3224-44F0-A2CC-187AB2C4AC71}">
      <dsp:nvSpPr>
        <dsp:cNvPr id="0" name=""/>
        <dsp:cNvSpPr/>
      </dsp:nvSpPr>
      <dsp:spPr>
        <a:xfrm>
          <a:off x="4879993" y="2283145"/>
          <a:ext cx="1357101" cy="135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Program happens</a:t>
          </a:r>
        </a:p>
      </dsp:txBody>
      <dsp:txXfrm>
        <a:off x="4879993" y="2283145"/>
        <a:ext cx="1357101" cy="1351622"/>
      </dsp:txXfrm>
    </dsp:sp>
    <dsp:sp modelId="{B766C7A1-70F6-41D2-9C3A-D88A0AC8C82E}">
      <dsp:nvSpPr>
        <dsp:cNvPr id="0" name=""/>
        <dsp:cNvSpPr/>
      </dsp:nvSpPr>
      <dsp:spPr>
        <a:xfrm>
          <a:off x="4879993" y="3634767"/>
          <a:ext cx="1357101" cy="47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Mar.30 – Apr. 4 2025</a:t>
          </a:r>
        </a:p>
      </dsp:txBody>
      <dsp:txXfrm>
        <a:off x="4879993" y="3634767"/>
        <a:ext cx="1357101" cy="474894"/>
      </dsp:txXfrm>
    </dsp:sp>
    <dsp:sp modelId="{466A69D1-6105-4F83-B124-C54A3BD8426A}">
      <dsp:nvSpPr>
        <dsp:cNvPr id="0" name=""/>
        <dsp:cNvSpPr/>
      </dsp:nvSpPr>
      <dsp:spPr>
        <a:xfrm>
          <a:off x="4663185" y="2283145"/>
          <a:ext cx="0" cy="1351622"/>
        </a:xfrm>
        <a:prstGeom prst="line">
          <a:avLst/>
        </a:prstGeom>
        <a:noFill/>
        <a:ln w="12700" cap="rnd" cmpd="sng" algn="ctr">
          <a:solidFill>
            <a:schemeClr val="accent5">
              <a:hueOff val="-2654016"/>
              <a:satOff val="2613"/>
              <a:lumOff val="588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96CD8-153F-4559-9100-94CC76D869B9}">
      <dsp:nvSpPr>
        <dsp:cNvPr id="0" name=""/>
        <dsp:cNvSpPr/>
      </dsp:nvSpPr>
      <dsp:spPr>
        <a:xfrm>
          <a:off x="4644800" y="2240405"/>
          <a:ext cx="78050" cy="85480"/>
        </a:xfrm>
        <a:prstGeom prst="ellipse">
          <a:avLst/>
        </a:prstGeom>
        <a:solidFill>
          <a:schemeClr val="accent5">
            <a:hueOff val="-2654016"/>
            <a:satOff val="2613"/>
            <a:lumOff val="588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DD530-DD8E-4515-8313-63F02501FBA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76AEA-476C-4FCD-9F58-0B005E341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28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31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4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4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28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90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49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69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1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9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9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7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0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1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4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2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C4A890-A22C-4696-9D7C-5474B26C073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00102B-4003-46F3-8EC7-1A6DA2EAE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errissp@outlook.com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cs.google.com/forms/d/e/1FAIpQLSf4pKImjCVijhPQDcFo_qevvkajYqh0JxgRiyhVKMob4rmGjQ/viewform" TargetMode="External"/><Relationship Id="rId4" Type="http://schemas.openxmlformats.org/officeDocument/2006/relationships/hyperlink" Target="mailto:zeidlerhm@cofc.ed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charleston.edu/riley/local-government-training-and-support/athenian-program.php" TargetMode="Externa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F43D2-6E95-3B0D-0E59-FCDFE406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28" y="0"/>
            <a:ext cx="10018713" cy="1418491"/>
          </a:xfrm>
        </p:spPr>
        <p:txBody>
          <a:bodyPr/>
          <a:lstStyle/>
          <a:p>
            <a:r>
              <a:rPr lang="en-US" b="1" dirty="0"/>
              <a:t>Athenian Program 25 </a:t>
            </a:r>
            <a:br>
              <a:rPr lang="en-US" b="1" dirty="0"/>
            </a:br>
            <a:r>
              <a:rPr lang="en-US" b="1" dirty="0"/>
              <a:t>Information Session</a:t>
            </a:r>
          </a:p>
        </p:txBody>
      </p:sp>
      <p:pic>
        <p:nvPicPr>
          <p:cNvPr id="4" name="Content Placeholder 3" descr="A group of people posing for a photo in front of a monument&#10;&#10;Description automatically generated with medium confidence">
            <a:extLst>
              <a:ext uri="{FF2B5EF4-FFF2-40B4-BE49-F238E27FC236}">
                <a16:creationId xmlns:a16="http://schemas.microsoft.com/office/drawing/2014/main" id="{09169A80-4A28-EB2C-2A73-4D993C4DC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33890" r="8048" b="10617"/>
          <a:stretch/>
        </p:blipFill>
        <p:spPr>
          <a:xfrm>
            <a:off x="1518773" y="1724970"/>
            <a:ext cx="5485313" cy="3196986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1A97DFC-CCD0-E29E-6D40-2387546F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86" y="3187431"/>
            <a:ext cx="4741333" cy="32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5A311A-1843-54EB-FD57-591511184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-5697"/>
          <a:stretch/>
        </p:blipFill>
        <p:spPr>
          <a:xfrm>
            <a:off x="3648244" y="264589"/>
            <a:ext cx="5849440" cy="4060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318BB-EF40-B199-D412-147847863874}"/>
              </a:ext>
            </a:extLst>
          </p:cNvPr>
          <p:cNvSpPr txBox="1"/>
          <p:nvPr/>
        </p:nvSpPr>
        <p:spPr>
          <a:xfrm>
            <a:off x="3401683" y="4325051"/>
            <a:ext cx="71225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 Application and More Information:  </a:t>
            </a:r>
            <a:endParaRPr lang="en-US" sz="2800" dirty="0"/>
          </a:p>
          <a:p>
            <a:endParaRPr lang="en-US" sz="2400" dirty="0"/>
          </a:p>
          <a:p>
            <a:r>
              <a:rPr lang="en-US" sz="2000" dirty="0"/>
              <a:t>Contact Peggy Merriss at </a:t>
            </a:r>
            <a:r>
              <a:rPr lang="en-US" sz="2000" dirty="0">
                <a:hlinkClick r:id="rId3"/>
              </a:rPr>
              <a:t>merrissp@outlook.com</a:t>
            </a:r>
            <a:r>
              <a:rPr lang="en-US" sz="2000" dirty="0"/>
              <a:t> or </a:t>
            </a:r>
          </a:p>
          <a:p>
            <a:r>
              <a:rPr lang="en-US" sz="2000" dirty="0"/>
              <a:t>Heather Zeidler at </a:t>
            </a:r>
            <a:r>
              <a:rPr lang="en-US" sz="2000" dirty="0">
                <a:hlinkClick r:id="rId4"/>
              </a:rPr>
              <a:t>zeidlerhm@cofc.edu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Use this link for direct access to the application:  </a:t>
            </a:r>
            <a:r>
              <a:rPr lang="en-US" sz="2000" dirty="0">
                <a:hlinkClick r:id="rId5"/>
              </a:rPr>
              <a:t>Athenian 25 Application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390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A36CF-84B5-D5EA-E01A-880EA38AD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7F90-6C3F-0BCF-9FE9-8E3A1E1E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28" y="0"/>
            <a:ext cx="10018713" cy="1418491"/>
          </a:xfrm>
        </p:spPr>
        <p:txBody>
          <a:bodyPr/>
          <a:lstStyle/>
          <a:p>
            <a:r>
              <a:rPr lang="en-US" b="1" dirty="0"/>
              <a:t>Athenian Program 25 </a:t>
            </a:r>
            <a:br>
              <a:rPr lang="en-US" b="1" dirty="0"/>
            </a:br>
            <a:r>
              <a:rPr lang="en-US" b="1" dirty="0"/>
              <a:t>Information Session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181666F7-CE82-7FF1-1230-FE5805CD2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060" y="1418491"/>
            <a:ext cx="3083478" cy="1593650"/>
          </a:xfrm>
          <a:prstGeom prst="rect">
            <a:avLst/>
          </a:prstGeom>
        </p:spPr>
      </p:pic>
      <p:pic>
        <p:nvPicPr>
          <p:cNvPr id="11" name="Picture 10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67475226-FED7-2E8D-9FE9-9A76ECD7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535" y="1568262"/>
            <a:ext cx="4203270" cy="1294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68ECD2-6EF6-9E83-FFD0-9C61822AB371}"/>
              </a:ext>
            </a:extLst>
          </p:cNvPr>
          <p:cNvSpPr txBox="1"/>
          <p:nvPr/>
        </p:nvSpPr>
        <p:spPr>
          <a:xfrm>
            <a:off x="2705454" y="5691705"/>
            <a:ext cx="929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College of Charleston | Athenian Program</a:t>
            </a:r>
            <a:endParaRPr lang="en-US" sz="3600" dirty="0"/>
          </a:p>
        </p:txBody>
      </p:sp>
      <p:graphicFrame>
        <p:nvGraphicFramePr>
          <p:cNvPr id="19" name="TextBox 6">
            <a:extLst>
              <a:ext uri="{FF2B5EF4-FFF2-40B4-BE49-F238E27FC236}">
                <a16:creationId xmlns:a16="http://schemas.microsoft.com/office/drawing/2014/main" id="{8ACC9E82-910F-0F66-5C02-4420E88F9144}"/>
              </a:ext>
            </a:extLst>
          </p:cNvPr>
          <p:cNvGraphicFramePr/>
          <p:nvPr/>
        </p:nvGraphicFramePr>
        <p:xfrm>
          <a:off x="1412741" y="3323026"/>
          <a:ext cx="10468486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61330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5FA05-8291-4260-3E0B-85526B50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700" dirty="0">
                <a:solidFill>
                  <a:srgbClr val="FFFFFF"/>
                </a:solidFill>
                <a:effectLst/>
                <a:ea typeface="Calibri" panose="020F0502020204030204" pitchFamily="34" charset="0"/>
              </a:rPr>
            </a:br>
            <a:r>
              <a:rPr lang="en-US" sz="3700" b="1" dirty="0">
                <a:solidFill>
                  <a:srgbClr val="FFFFFF"/>
                </a:solidFill>
                <a:effectLst/>
                <a:ea typeface="Calibri" panose="020F0502020204030204" pitchFamily="34" charset="0"/>
              </a:rPr>
              <a:t>The Athenian Program is grounded in </a:t>
            </a:r>
            <a:br>
              <a:rPr lang="en-US" sz="3700" b="1" dirty="0">
                <a:solidFill>
                  <a:srgbClr val="FFFFFF"/>
                </a:solidFill>
                <a:effectLst/>
                <a:ea typeface="Calibri" panose="020F0502020204030204" pitchFamily="34" charset="0"/>
              </a:rPr>
            </a:br>
            <a:r>
              <a:rPr lang="en-US" sz="3700" b="1" dirty="0">
                <a:solidFill>
                  <a:srgbClr val="FFFFFF"/>
                </a:solidFill>
                <a:effectLst/>
                <a:ea typeface="Calibri" panose="020F0502020204030204" pitchFamily="34" charset="0"/>
              </a:rPr>
              <a:t>the Athenian Oath.</a:t>
            </a:r>
            <a:br>
              <a:rPr lang="en-US" sz="3700" b="1" dirty="0">
                <a:solidFill>
                  <a:srgbClr val="FFFFFF"/>
                </a:solidFill>
                <a:effectLst/>
                <a:ea typeface="Calibri" panose="020F0502020204030204" pitchFamily="34" charset="0"/>
              </a:rPr>
            </a:br>
            <a:endParaRPr lang="en-US" sz="3700" b="1" dirty="0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9DD927-B3AE-ADA3-5C4D-09B356D858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46112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472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47671-3DD4-6F71-3441-AAE88699BCFB}"/>
              </a:ext>
            </a:extLst>
          </p:cNvPr>
          <p:cNvSpPr txBox="1"/>
          <p:nvPr/>
        </p:nvSpPr>
        <p:spPr>
          <a:xfrm>
            <a:off x="8041479" y="1370713"/>
            <a:ext cx="3461281" cy="3347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What Does the Week Look Like??????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FD1400-6D5F-EE70-645E-BA11AD3BD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346351"/>
              </p:ext>
            </p:extLst>
          </p:nvPr>
        </p:nvGraphicFramePr>
        <p:xfrm>
          <a:off x="977550" y="1151466"/>
          <a:ext cx="6202782" cy="4481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7395">
                  <a:extLst>
                    <a:ext uri="{9D8B030D-6E8A-4147-A177-3AD203B41FA5}">
                      <a16:colId xmlns:a16="http://schemas.microsoft.com/office/drawing/2014/main" val="3697504375"/>
                    </a:ext>
                  </a:extLst>
                </a:gridCol>
                <a:gridCol w="1198508">
                  <a:extLst>
                    <a:ext uri="{9D8B030D-6E8A-4147-A177-3AD203B41FA5}">
                      <a16:colId xmlns:a16="http://schemas.microsoft.com/office/drawing/2014/main" val="302725042"/>
                    </a:ext>
                  </a:extLst>
                </a:gridCol>
                <a:gridCol w="939267">
                  <a:extLst>
                    <a:ext uri="{9D8B030D-6E8A-4147-A177-3AD203B41FA5}">
                      <a16:colId xmlns:a16="http://schemas.microsoft.com/office/drawing/2014/main" val="1917684553"/>
                    </a:ext>
                  </a:extLst>
                </a:gridCol>
                <a:gridCol w="1124030">
                  <a:extLst>
                    <a:ext uri="{9D8B030D-6E8A-4147-A177-3AD203B41FA5}">
                      <a16:colId xmlns:a16="http://schemas.microsoft.com/office/drawing/2014/main" val="3069845394"/>
                    </a:ext>
                  </a:extLst>
                </a:gridCol>
                <a:gridCol w="1141217">
                  <a:extLst>
                    <a:ext uri="{9D8B030D-6E8A-4147-A177-3AD203B41FA5}">
                      <a16:colId xmlns:a16="http://schemas.microsoft.com/office/drawing/2014/main" val="431149374"/>
                    </a:ext>
                  </a:extLst>
                </a:gridCol>
                <a:gridCol w="1032365">
                  <a:extLst>
                    <a:ext uri="{9D8B030D-6E8A-4147-A177-3AD203B41FA5}">
                      <a16:colId xmlns:a16="http://schemas.microsoft.com/office/drawing/2014/main" val="1805148528"/>
                    </a:ext>
                  </a:extLst>
                </a:gridCol>
              </a:tblGrid>
              <a:tr h="2637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Sunday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Monday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Tuesday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Wednesday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Thursday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Friday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2618645713"/>
                  </a:ext>
                </a:extLst>
              </a:tr>
              <a:tr h="2637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Breakfast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Breakfast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Breakfast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Breakfast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Breakfast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1038464785"/>
                  </a:ext>
                </a:extLst>
              </a:tr>
              <a:tr h="4942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Connection B4 Content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Connection B4 Content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Connection B4 Content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Connection B4 Content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Connection B4 Content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1906245866"/>
                  </a:ext>
                </a:extLst>
              </a:tr>
              <a:tr h="4942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Plenary-Socratic Challenges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Plenary-Community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Work with Subject Matter Expert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Plenary- The Profession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Review program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2990953329"/>
                  </a:ext>
                </a:extLst>
              </a:tr>
              <a:tr h="4942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Identify Socratic Challenges, groups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Group meeting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Outdoor Exploration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Group work session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Next steps-on to 2025 conference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2639101287"/>
                  </a:ext>
                </a:extLst>
              </a:tr>
              <a:tr h="2637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Lunch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Lunch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Lunch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Lunch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2788428312"/>
                  </a:ext>
                </a:extLst>
              </a:tr>
              <a:tr h="7247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Arrive 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</a:rPr>
                        <a:t>by 2pm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Plenary-personal challenges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Activity or Ted Talk and discussion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Subject Matter Expert Workshop I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Subject Matter Expert Workshop III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1206763743"/>
                  </a:ext>
                </a:extLst>
              </a:tr>
              <a:tr h="4942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Connection B4 Content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Group selection for personal challenges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Group meeting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Small Group Meetings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Group meets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2471785904"/>
                  </a:ext>
                </a:extLst>
              </a:tr>
              <a:tr h="4942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Break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Thinking time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Journaling/thinking time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2430177936"/>
                  </a:ext>
                </a:extLst>
              </a:tr>
              <a:tr h="4942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Reception and Dinner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Reception and Dinner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Reception and Dinner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Picnic Dinner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Reception and Dinner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19" marR="49119" marT="0" marB="0"/>
                </a:tc>
                <a:extLst>
                  <a:ext uri="{0D108BD9-81ED-4DB2-BD59-A6C34878D82A}">
                    <a16:rowId xmlns:a16="http://schemas.microsoft.com/office/drawing/2014/main" val="49589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71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56452A-4DE6-43E1-A5AC-D97C7E6F8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577E57CA-731F-A384-E9B0-9F5A9434A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7" r="2" b="2"/>
          <a:stretch/>
        </p:blipFill>
        <p:spPr>
          <a:xfrm>
            <a:off x="643466" y="643467"/>
            <a:ext cx="6569457" cy="55710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3" name="Picture 2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3EAE04B5-D85E-F37D-384A-C51B75515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" b="2"/>
          <a:stretch/>
        </p:blipFill>
        <p:spPr>
          <a:xfrm>
            <a:off x="7534654" y="643467"/>
            <a:ext cx="4013877" cy="55710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4668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diagram of a health diagram&#10;&#10;Description automatically generated">
            <a:extLst>
              <a:ext uri="{FF2B5EF4-FFF2-40B4-BE49-F238E27FC236}">
                <a16:creationId xmlns:a16="http://schemas.microsoft.com/office/drawing/2014/main" id="{35238909-FE5B-6BA0-2C2D-5AA73C1D3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4" r="-2" b="6203"/>
          <a:stretch/>
        </p:blipFill>
        <p:spPr>
          <a:xfrm>
            <a:off x="321734" y="476630"/>
            <a:ext cx="5674894" cy="2834640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E75BE63-166F-A16A-0C90-98F0DCA5D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9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4D9F7F12-1C19-96EB-625E-6216C15A0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3" r="4245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13" name="Picture 12" descr="A person holding a drawing&#10;&#10;Description automatically generated with medium confidence">
            <a:extLst>
              <a:ext uri="{FF2B5EF4-FFF2-40B4-BE49-F238E27FC236}">
                <a16:creationId xmlns:a16="http://schemas.microsoft.com/office/drawing/2014/main" id="{E433F80A-D41D-04EA-DCC5-42BD1AFB1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2" b="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1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DE55DF62-4CD2-FCBE-F26E-C6C3F37C8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8" y="1145078"/>
            <a:ext cx="3209544" cy="42651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2664564-DFE8-B229-3590-B2A959937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672893"/>
            <a:ext cx="3209544" cy="32095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people sitting at a table with many barrels behind them&#10;&#10;Description automatically generated with low confidence">
            <a:extLst>
              <a:ext uri="{FF2B5EF4-FFF2-40B4-BE49-F238E27FC236}">
                <a16:creationId xmlns:a16="http://schemas.microsoft.com/office/drawing/2014/main" id="{DFEF7D75-F8B3-CAAC-2D0F-7FEA25C5D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2074086"/>
            <a:ext cx="3209544" cy="24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1B64B-251E-446A-A285-6626C4EC0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2B5D1-60D4-4D5B-AFD9-C986E227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4E16489-5A93-4D86-AAAD-52DB55A8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C99456E-7EAD-49F1-B2FE-C2C561C0B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22702DF-10E7-4320-B99B-75D2EE97F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1EFA49A8-FE55-4D51-B1C9-11F13FFB7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C63B37C-8CEE-4A72-AFD8-3C2DBD37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31245F86-6106-4758-A825-71AC9D6F9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C8082E-F346-5EED-62BF-2C7AB01BAC0A}"/>
              </a:ext>
            </a:extLst>
          </p:cNvPr>
          <p:cNvSpPr txBox="1"/>
          <p:nvPr/>
        </p:nvSpPr>
        <p:spPr>
          <a:xfrm>
            <a:off x="1484312" y="1284051"/>
            <a:ext cx="2812385" cy="3723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n w="3175" cmpd="sng"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What’s Next…..</a:t>
            </a:r>
          </a:p>
        </p:txBody>
      </p:sp>
      <p:sp useBgFill="1">
        <p:nvSpPr>
          <p:cNvPr id="27" name="Rounded Rectangle 16">
            <a:extLst>
              <a:ext uri="{FF2B5EF4-FFF2-40B4-BE49-F238E27FC236}">
                <a16:creationId xmlns:a16="http://schemas.microsoft.com/office/drawing/2014/main" id="{A27AE693-58E8-48BC-8ED0-568ABFEAB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CAB823C-1C10-6BCF-5E9D-9FB3E8968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458200"/>
              </p:ext>
            </p:extLst>
          </p:nvPr>
        </p:nvGraphicFramePr>
        <p:xfrm>
          <a:off x="4941201" y="992181"/>
          <a:ext cx="6237359" cy="456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1585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9C9E1B19-7C9D-68E2-826B-5F536AAA1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7" r="4" b="12696"/>
          <a:stretch/>
        </p:blipFill>
        <p:spPr>
          <a:xfrm>
            <a:off x="1530522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Picture 3" descr="A group of people posing for a photo">
            <a:extLst>
              <a:ext uri="{FF2B5EF4-FFF2-40B4-BE49-F238E27FC236}">
                <a16:creationId xmlns:a16="http://schemas.microsoft.com/office/drawing/2014/main" id="{E008A83B-56A7-70BC-4B6A-4F7CE03A5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-6" b="-6"/>
          <a:stretch/>
        </p:blipFill>
        <p:spPr>
          <a:xfrm>
            <a:off x="4674471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text, wall, different, same&#10;&#10;Description automatically generated">
            <a:extLst>
              <a:ext uri="{FF2B5EF4-FFF2-40B4-BE49-F238E27FC236}">
                <a16:creationId xmlns:a16="http://schemas.microsoft.com/office/drawing/2014/main" id="{F4B8FEEE-755C-EF1C-3687-D930F4BF06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r="2695" b="4"/>
          <a:stretch/>
        </p:blipFill>
        <p:spPr>
          <a:xfrm>
            <a:off x="7818420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4079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376</Words>
  <Application>Microsoft Office PowerPoint</Application>
  <PresentationFormat>Widescreen</PresentationFormat>
  <Paragraphs>92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Parallax</vt:lpstr>
      <vt:lpstr>Athenian Program 25  Information Session</vt:lpstr>
      <vt:lpstr>Athenian Program 25  Information Session</vt:lpstr>
      <vt:lpstr> The Athenian Program is grounded in  the Athenian Oath.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Merriss</dc:creator>
  <cp:lastModifiedBy>Zeidler, Heather</cp:lastModifiedBy>
  <cp:revision>16</cp:revision>
  <dcterms:created xsi:type="dcterms:W3CDTF">2019-06-19T12:26:27Z</dcterms:created>
  <dcterms:modified xsi:type="dcterms:W3CDTF">2024-12-11T20:58:41Z</dcterms:modified>
</cp:coreProperties>
</file>